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8" r:id="rId19"/>
    <p:sldId id="289" r:id="rId20"/>
    <p:sldId id="290" r:id="rId21"/>
    <p:sldId id="291" r:id="rId22"/>
    <p:sldId id="292" r:id="rId23"/>
    <p:sldId id="293" r:id="rId24"/>
    <p:sldId id="279" r:id="rId25"/>
    <p:sldId id="280" r:id="rId26"/>
    <p:sldId id="281" r:id="rId27"/>
    <p:sldId id="282" r:id="rId28"/>
    <p:sldId id="283" r:id="rId29"/>
    <p:sldId id="284" r:id="rId30"/>
    <p:sldId id="286" r:id="rId31"/>
    <p:sldId id="285" r:id="rId32"/>
    <p:sldId id="28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4627A802-CFF8-4CF2-AAC9-AC789C99BDEF}">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88"/>
            <p14:sldId id="289"/>
            <p14:sldId id="290"/>
            <p14:sldId id="291"/>
            <p14:sldId id="292"/>
            <p14:sldId id="293"/>
            <p14:sldId id="279"/>
            <p14:sldId id="280"/>
            <p14:sldId id="281"/>
            <p14:sldId id="282"/>
            <p14:sldId id="283"/>
            <p14:sldId id="284"/>
            <p14:sldId id="286"/>
            <p14:sldId id="285"/>
            <p14:sldId id="2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164C83-E277-444E-8AB0-76390A5531DA}" v="63" dt="2023-09-15T17:16:51.1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rid Araya Arancibia" userId="c4c67a1ec242fec5" providerId="LiveId" clId="{A9164C83-E277-444E-8AB0-76390A5531DA}"/>
    <pc:docChg chg="undo custSel addSld delSld modSld modSection">
      <pc:chgData name="Ingrid Araya Arancibia" userId="c4c67a1ec242fec5" providerId="LiveId" clId="{A9164C83-E277-444E-8AB0-76390A5531DA}" dt="2023-09-16T00:49:22.869" v="365" actId="1076"/>
      <pc:docMkLst>
        <pc:docMk/>
      </pc:docMkLst>
      <pc:sldChg chg="addSp modSp mod">
        <pc:chgData name="Ingrid Araya Arancibia" userId="c4c67a1ec242fec5" providerId="LiveId" clId="{A9164C83-E277-444E-8AB0-76390A5531DA}" dt="2023-09-15T16:34:20.181" v="66" actId="1076"/>
        <pc:sldMkLst>
          <pc:docMk/>
          <pc:sldMk cId="3331660392" sldId="270"/>
        </pc:sldMkLst>
        <pc:picChg chg="add mod">
          <ac:chgData name="Ingrid Araya Arancibia" userId="c4c67a1ec242fec5" providerId="LiveId" clId="{A9164C83-E277-444E-8AB0-76390A5531DA}" dt="2023-09-15T16:32:39.246" v="59" actId="14100"/>
          <ac:picMkLst>
            <pc:docMk/>
            <pc:sldMk cId="3331660392" sldId="270"/>
            <ac:picMk id="4" creationId="{F3177F05-486B-5B94-26B6-E96DD22FE81B}"/>
          </ac:picMkLst>
        </pc:picChg>
        <pc:picChg chg="add mod">
          <ac:chgData name="Ingrid Araya Arancibia" userId="c4c67a1ec242fec5" providerId="LiveId" clId="{A9164C83-E277-444E-8AB0-76390A5531DA}" dt="2023-09-15T16:34:20.181" v="66" actId="1076"/>
          <ac:picMkLst>
            <pc:docMk/>
            <pc:sldMk cId="3331660392" sldId="270"/>
            <ac:picMk id="5" creationId="{E7733F24-F16C-9572-C2B6-EC6950CC35D3}"/>
          </ac:picMkLst>
        </pc:picChg>
        <pc:picChg chg="add mod">
          <ac:chgData name="Ingrid Araya Arancibia" userId="c4c67a1ec242fec5" providerId="LiveId" clId="{A9164C83-E277-444E-8AB0-76390A5531DA}" dt="2023-09-15T16:34:18.923" v="65" actId="1076"/>
          <ac:picMkLst>
            <pc:docMk/>
            <pc:sldMk cId="3331660392" sldId="270"/>
            <ac:picMk id="6" creationId="{34BD9D4C-11DC-B34B-03DA-5BFD3BC078D3}"/>
          </ac:picMkLst>
        </pc:picChg>
      </pc:sldChg>
      <pc:sldChg chg="addSp delSp modSp mod">
        <pc:chgData name="Ingrid Araya Arancibia" userId="c4c67a1ec242fec5" providerId="LiveId" clId="{A9164C83-E277-444E-8AB0-76390A5531DA}" dt="2023-09-15T16:37:28.009" v="90" actId="1076"/>
        <pc:sldMkLst>
          <pc:docMk/>
          <pc:sldMk cId="2018167992" sldId="271"/>
        </pc:sldMkLst>
        <pc:spChg chg="mod">
          <ac:chgData name="Ingrid Araya Arancibia" userId="c4c67a1ec242fec5" providerId="LiveId" clId="{A9164C83-E277-444E-8AB0-76390A5531DA}" dt="2023-09-15T16:35:52.197" v="81" actId="20577"/>
          <ac:spMkLst>
            <pc:docMk/>
            <pc:sldMk cId="2018167992" sldId="271"/>
            <ac:spMk id="3" creationId="{583B4111-F43B-8173-EC27-614233532F9D}"/>
          </ac:spMkLst>
        </pc:spChg>
        <pc:picChg chg="add del mod">
          <ac:chgData name="Ingrid Araya Arancibia" userId="c4c67a1ec242fec5" providerId="LiveId" clId="{A9164C83-E277-444E-8AB0-76390A5531DA}" dt="2023-09-15T16:37:01.397" v="88" actId="478"/>
          <ac:picMkLst>
            <pc:docMk/>
            <pc:sldMk cId="2018167992" sldId="271"/>
            <ac:picMk id="4" creationId="{2E818D1E-39DB-6291-C196-5DBFFCE38F8F}"/>
          </ac:picMkLst>
        </pc:picChg>
        <pc:picChg chg="add del mod">
          <ac:chgData name="Ingrid Araya Arancibia" userId="c4c67a1ec242fec5" providerId="LiveId" clId="{A9164C83-E277-444E-8AB0-76390A5531DA}" dt="2023-09-15T16:35:57.876" v="82" actId="478"/>
          <ac:picMkLst>
            <pc:docMk/>
            <pc:sldMk cId="2018167992" sldId="271"/>
            <ac:picMk id="5" creationId="{77F5AE15-500E-978E-9DC8-562B6E4C5847}"/>
          </ac:picMkLst>
        </pc:picChg>
        <pc:picChg chg="add mod">
          <ac:chgData name="Ingrid Araya Arancibia" userId="c4c67a1ec242fec5" providerId="LiveId" clId="{A9164C83-E277-444E-8AB0-76390A5531DA}" dt="2023-09-15T16:35:40.683" v="77" actId="1076"/>
          <ac:picMkLst>
            <pc:docMk/>
            <pc:sldMk cId="2018167992" sldId="271"/>
            <ac:picMk id="6" creationId="{984ADB72-61E4-29E5-A5B1-FBF12EA314C1}"/>
          </ac:picMkLst>
        </pc:picChg>
        <pc:picChg chg="add mod">
          <ac:chgData name="Ingrid Araya Arancibia" userId="c4c67a1ec242fec5" providerId="LiveId" clId="{A9164C83-E277-444E-8AB0-76390A5531DA}" dt="2023-09-15T16:36:31.732" v="87" actId="1076"/>
          <ac:picMkLst>
            <pc:docMk/>
            <pc:sldMk cId="2018167992" sldId="271"/>
            <ac:picMk id="7" creationId="{E9B7112B-3768-9FB6-FC6B-186041175851}"/>
          </ac:picMkLst>
        </pc:picChg>
        <pc:picChg chg="add mod">
          <ac:chgData name="Ingrid Araya Arancibia" userId="c4c67a1ec242fec5" providerId="LiveId" clId="{A9164C83-E277-444E-8AB0-76390A5531DA}" dt="2023-09-15T16:37:28.009" v="90" actId="1076"/>
          <ac:picMkLst>
            <pc:docMk/>
            <pc:sldMk cId="2018167992" sldId="271"/>
            <ac:picMk id="8" creationId="{FFF2890B-69CB-A9C2-276E-9152CC21E56F}"/>
          </ac:picMkLst>
        </pc:picChg>
      </pc:sldChg>
      <pc:sldChg chg="addSp modSp mod">
        <pc:chgData name="Ingrid Araya Arancibia" userId="c4c67a1ec242fec5" providerId="LiveId" clId="{A9164C83-E277-444E-8AB0-76390A5531DA}" dt="2023-09-15T16:39:12.386" v="106" actId="14100"/>
        <pc:sldMkLst>
          <pc:docMk/>
          <pc:sldMk cId="2177048977" sldId="272"/>
        </pc:sldMkLst>
        <pc:picChg chg="add mod">
          <ac:chgData name="Ingrid Araya Arancibia" userId="c4c67a1ec242fec5" providerId="LiveId" clId="{A9164C83-E277-444E-8AB0-76390A5531DA}" dt="2023-09-15T16:37:52.394" v="92" actId="1076"/>
          <ac:picMkLst>
            <pc:docMk/>
            <pc:sldMk cId="2177048977" sldId="272"/>
            <ac:picMk id="4" creationId="{18931776-032D-840D-193A-0178F1942C67}"/>
          </ac:picMkLst>
        </pc:picChg>
        <pc:picChg chg="add mod">
          <ac:chgData name="Ingrid Araya Arancibia" userId="c4c67a1ec242fec5" providerId="LiveId" clId="{A9164C83-E277-444E-8AB0-76390A5531DA}" dt="2023-09-15T16:39:01.369" v="100" actId="14100"/>
          <ac:picMkLst>
            <pc:docMk/>
            <pc:sldMk cId="2177048977" sldId="272"/>
            <ac:picMk id="5" creationId="{F805FF93-BAEA-2188-E171-C23E8ED3DCAE}"/>
          </ac:picMkLst>
        </pc:picChg>
        <pc:picChg chg="add mod">
          <ac:chgData name="Ingrid Araya Arancibia" userId="c4c67a1ec242fec5" providerId="LiveId" clId="{A9164C83-E277-444E-8AB0-76390A5531DA}" dt="2023-09-15T16:39:02.688" v="101" actId="1076"/>
          <ac:picMkLst>
            <pc:docMk/>
            <pc:sldMk cId="2177048977" sldId="272"/>
            <ac:picMk id="6" creationId="{8E8E1F63-17BC-4403-B7B7-A826AADACDBB}"/>
          </ac:picMkLst>
        </pc:picChg>
        <pc:picChg chg="add mod">
          <ac:chgData name="Ingrid Araya Arancibia" userId="c4c67a1ec242fec5" providerId="LiveId" clId="{A9164C83-E277-444E-8AB0-76390A5531DA}" dt="2023-09-15T16:39:12.386" v="106" actId="14100"/>
          <ac:picMkLst>
            <pc:docMk/>
            <pc:sldMk cId="2177048977" sldId="272"/>
            <ac:picMk id="7" creationId="{354132E2-7A8A-BCDC-9B1A-55212DE38272}"/>
          </ac:picMkLst>
        </pc:picChg>
      </pc:sldChg>
      <pc:sldChg chg="del">
        <pc:chgData name="Ingrid Araya Arancibia" userId="c4c67a1ec242fec5" providerId="LiveId" clId="{A9164C83-E277-444E-8AB0-76390A5531DA}" dt="2023-09-14T03:28:27.013" v="12" actId="47"/>
        <pc:sldMkLst>
          <pc:docMk/>
          <pc:sldMk cId="1108043675" sldId="273"/>
        </pc:sldMkLst>
      </pc:sldChg>
      <pc:sldChg chg="del">
        <pc:chgData name="Ingrid Araya Arancibia" userId="c4c67a1ec242fec5" providerId="LiveId" clId="{A9164C83-E277-444E-8AB0-76390A5531DA}" dt="2023-09-14T03:28:28.616" v="13" actId="47"/>
        <pc:sldMkLst>
          <pc:docMk/>
          <pc:sldMk cId="1340840529" sldId="274"/>
        </pc:sldMkLst>
      </pc:sldChg>
      <pc:sldChg chg="del">
        <pc:chgData name="Ingrid Araya Arancibia" userId="c4c67a1ec242fec5" providerId="LiveId" clId="{A9164C83-E277-444E-8AB0-76390A5531DA}" dt="2023-09-14T03:28:31.919" v="14" actId="47"/>
        <pc:sldMkLst>
          <pc:docMk/>
          <pc:sldMk cId="84019339" sldId="275"/>
        </pc:sldMkLst>
      </pc:sldChg>
      <pc:sldChg chg="del">
        <pc:chgData name="Ingrid Araya Arancibia" userId="c4c67a1ec242fec5" providerId="LiveId" clId="{A9164C83-E277-444E-8AB0-76390A5531DA}" dt="2023-09-14T03:28:32.280" v="15" actId="47"/>
        <pc:sldMkLst>
          <pc:docMk/>
          <pc:sldMk cId="2302670210" sldId="276"/>
        </pc:sldMkLst>
      </pc:sldChg>
      <pc:sldChg chg="del">
        <pc:chgData name="Ingrid Araya Arancibia" userId="c4c67a1ec242fec5" providerId="LiveId" clId="{A9164C83-E277-444E-8AB0-76390A5531DA}" dt="2023-09-14T03:28:33.788" v="16" actId="47"/>
        <pc:sldMkLst>
          <pc:docMk/>
          <pc:sldMk cId="3392728314" sldId="277"/>
        </pc:sldMkLst>
      </pc:sldChg>
      <pc:sldChg chg="del">
        <pc:chgData name="Ingrid Araya Arancibia" userId="c4c67a1ec242fec5" providerId="LiveId" clId="{A9164C83-E277-444E-8AB0-76390A5531DA}" dt="2023-09-14T03:28:35.359" v="17" actId="47"/>
        <pc:sldMkLst>
          <pc:docMk/>
          <pc:sldMk cId="158638281" sldId="278"/>
        </pc:sldMkLst>
      </pc:sldChg>
      <pc:sldChg chg="addSp modSp mod">
        <pc:chgData name="Ingrid Araya Arancibia" userId="c4c67a1ec242fec5" providerId="LiveId" clId="{A9164C83-E277-444E-8AB0-76390A5531DA}" dt="2023-09-15T17:00:05.888" v="254" actId="14100"/>
        <pc:sldMkLst>
          <pc:docMk/>
          <pc:sldMk cId="2151374694" sldId="279"/>
        </pc:sldMkLst>
        <pc:picChg chg="add mod">
          <ac:chgData name="Ingrid Araya Arancibia" userId="c4c67a1ec242fec5" providerId="LiveId" clId="{A9164C83-E277-444E-8AB0-76390A5531DA}" dt="2023-09-15T16:58:27.517" v="243" actId="14100"/>
          <ac:picMkLst>
            <pc:docMk/>
            <pc:sldMk cId="2151374694" sldId="279"/>
            <ac:picMk id="4" creationId="{8CE0892A-B092-841E-F5CF-5B9946E39944}"/>
          </ac:picMkLst>
        </pc:picChg>
        <pc:picChg chg="add mod">
          <ac:chgData name="Ingrid Araya Arancibia" userId="c4c67a1ec242fec5" providerId="LiveId" clId="{A9164C83-E277-444E-8AB0-76390A5531DA}" dt="2023-09-15T16:58:49.990" v="247" actId="14100"/>
          <ac:picMkLst>
            <pc:docMk/>
            <pc:sldMk cId="2151374694" sldId="279"/>
            <ac:picMk id="5" creationId="{48A5694D-E139-7252-5807-BF2466B5A56A}"/>
          </ac:picMkLst>
        </pc:picChg>
        <pc:picChg chg="add mod">
          <ac:chgData name="Ingrid Araya Arancibia" userId="c4c67a1ec242fec5" providerId="LiveId" clId="{A9164C83-E277-444E-8AB0-76390A5531DA}" dt="2023-09-15T16:59:23.435" v="251" actId="14100"/>
          <ac:picMkLst>
            <pc:docMk/>
            <pc:sldMk cId="2151374694" sldId="279"/>
            <ac:picMk id="6" creationId="{C84E8021-FAC9-11B6-B80A-216B2009DBE4}"/>
          </ac:picMkLst>
        </pc:picChg>
        <pc:picChg chg="add mod">
          <ac:chgData name="Ingrid Araya Arancibia" userId="c4c67a1ec242fec5" providerId="LiveId" clId="{A9164C83-E277-444E-8AB0-76390A5531DA}" dt="2023-09-15T17:00:05.888" v="254" actId="14100"/>
          <ac:picMkLst>
            <pc:docMk/>
            <pc:sldMk cId="2151374694" sldId="279"/>
            <ac:picMk id="7" creationId="{35715F1E-5E76-BDD5-9399-34CA5423588D}"/>
          </ac:picMkLst>
        </pc:picChg>
      </pc:sldChg>
      <pc:sldChg chg="addSp modSp mod">
        <pc:chgData name="Ingrid Araya Arancibia" userId="c4c67a1ec242fec5" providerId="LiveId" clId="{A9164C83-E277-444E-8AB0-76390A5531DA}" dt="2023-09-15T17:02:22.646" v="274" actId="14100"/>
        <pc:sldMkLst>
          <pc:docMk/>
          <pc:sldMk cId="2031613440" sldId="280"/>
        </pc:sldMkLst>
        <pc:picChg chg="add mod">
          <ac:chgData name="Ingrid Araya Arancibia" userId="c4c67a1ec242fec5" providerId="LiveId" clId="{A9164C83-E277-444E-8AB0-76390A5531DA}" dt="2023-09-15T17:00:36.942" v="258" actId="14100"/>
          <ac:picMkLst>
            <pc:docMk/>
            <pc:sldMk cId="2031613440" sldId="280"/>
            <ac:picMk id="4" creationId="{81ED9A53-5191-214D-0A09-FF50B757F17B}"/>
          </ac:picMkLst>
        </pc:picChg>
        <pc:picChg chg="add mod">
          <ac:chgData name="Ingrid Araya Arancibia" userId="c4c67a1ec242fec5" providerId="LiveId" clId="{A9164C83-E277-444E-8AB0-76390A5531DA}" dt="2023-09-15T17:01:31.436" v="269" actId="1076"/>
          <ac:picMkLst>
            <pc:docMk/>
            <pc:sldMk cId="2031613440" sldId="280"/>
            <ac:picMk id="5" creationId="{22F89808-1F07-C251-AE9D-6CE8AEE9116E}"/>
          </ac:picMkLst>
        </pc:picChg>
        <pc:picChg chg="add mod">
          <ac:chgData name="Ingrid Araya Arancibia" userId="c4c67a1ec242fec5" providerId="LiveId" clId="{A9164C83-E277-444E-8AB0-76390A5531DA}" dt="2023-09-15T17:01:29.634" v="268" actId="14100"/>
          <ac:picMkLst>
            <pc:docMk/>
            <pc:sldMk cId="2031613440" sldId="280"/>
            <ac:picMk id="6" creationId="{E0AA2494-5661-91A6-7680-48A7F02D2C6A}"/>
          </ac:picMkLst>
        </pc:picChg>
        <pc:picChg chg="add mod">
          <ac:chgData name="Ingrid Araya Arancibia" userId="c4c67a1ec242fec5" providerId="LiveId" clId="{A9164C83-E277-444E-8AB0-76390A5531DA}" dt="2023-09-15T17:02:22.646" v="274" actId="14100"/>
          <ac:picMkLst>
            <pc:docMk/>
            <pc:sldMk cId="2031613440" sldId="280"/>
            <ac:picMk id="7" creationId="{F4F1CA24-1370-6328-4BE3-FFFBEEE09309}"/>
          </ac:picMkLst>
        </pc:picChg>
      </pc:sldChg>
      <pc:sldChg chg="addSp modSp mod">
        <pc:chgData name="Ingrid Araya Arancibia" userId="c4c67a1ec242fec5" providerId="LiveId" clId="{A9164C83-E277-444E-8AB0-76390A5531DA}" dt="2023-09-15T17:06:28.666" v="295" actId="14100"/>
        <pc:sldMkLst>
          <pc:docMk/>
          <pc:sldMk cId="1452158936" sldId="281"/>
        </pc:sldMkLst>
        <pc:picChg chg="add mod">
          <ac:chgData name="Ingrid Araya Arancibia" userId="c4c67a1ec242fec5" providerId="LiveId" clId="{A9164C83-E277-444E-8AB0-76390A5531DA}" dt="2023-09-15T17:05:32.173" v="285" actId="14100"/>
          <ac:picMkLst>
            <pc:docMk/>
            <pc:sldMk cId="1452158936" sldId="281"/>
            <ac:picMk id="4" creationId="{62A7A3E9-2F25-9411-D4BB-879E625E2D6D}"/>
          </ac:picMkLst>
        </pc:picChg>
        <pc:picChg chg="add mod">
          <ac:chgData name="Ingrid Araya Arancibia" userId="c4c67a1ec242fec5" providerId="LiveId" clId="{A9164C83-E277-444E-8AB0-76390A5531DA}" dt="2023-09-15T17:05:35.251" v="287" actId="14100"/>
          <ac:picMkLst>
            <pc:docMk/>
            <pc:sldMk cId="1452158936" sldId="281"/>
            <ac:picMk id="5" creationId="{E087783C-BF67-00BC-6584-8981932D8AC4}"/>
          </ac:picMkLst>
        </pc:picChg>
        <pc:picChg chg="add mod">
          <ac:chgData name="Ingrid Araya Arancibia" userId="c4c67a1ec242fec5" providerId="LiveId" clId="{A9164C83-E277-444E-8AB0-76390A5531DA}" dt="2023-09-15T17:05:58.927" v="292" actId="14100"/>
          <ac:picMkLst>
            <pc:docMk/>
            <pc:sldMk cId="1452158936" sldId="281"/>
            <ac:picMk id="6" creationId="{B8F91804-DF35-BF79-5633-214487822F58}"/>
          </ac:picMkLst>
        </pc:picChg>
        <pc:picChg chg="add mod">
          <ac:chgData name="Ingrid Araya Arancibia" userId="c4c67a1ec242fec5" providerId="LiveId" clId="{A9164C83-E277-444E-8AB0-76390A5531DA}" dt="2023-09-15T17:06:28.666" v="295" actId="14100"/>
          <ac:picMkLst>
            <pc:docMk/>
            <pc:sldMk cId="1452158936" sldId="281"/>
            <ac:picMk id="7" creationId="{F12830C4-03A5-6BC0-04DF-D1605B794976}"/>
          </ac:picMkLst>
        </pc:picChg>
      </pc:sldChg>
      <pc:sldChg chg="addSp modSp mod">
        <pc:chgData name="Ingrid Araya Arancibia" userId="c4c67a1ec242fec5" providerId="LiveId" clId="{A9164C83-E277-444E-8AB0-76390A5531DA}" dt="2023-09-15T17:08:01.733" v="316" actId="14100"/>
        <pc:sldMkLst>
          <pc:docMk/>
          <pc:sldMk cId="3343242781" sldId="282"/>
        </pc:sldMkLst>
        <pc:picChg chg="add mod">
          <ac:chgData name="Ingrid Araya Arancibia" userId="c4c67a1ec242fec5" providerId="LiveId" clId="{A9164C83-E277-444E-8AB0-76390A5531DA}" dt="2023-09-15T17:06:57.570" v="301" actId="14100"/>
          <ac:picMkLst>
            <pc:docMk/>
            <pc:sldMk cId="3343242781" sldId="282"/>
            <ac:picMk id="4" creationId="{05EC132E-0AC3-BAE3-9821-10967CFF365C}"/>
          </ac:picMkLst>
        </pc:picChg>
        <pc:picChg chg="add mod">
          <ac:chgData name="Ingrid Araya Arancibia" userId="c4c67a1ec242fec5" providerId="LiveId" clId="{A9164C83-E277-444E-8AB0-76390A5531DA}" dt="2023-09-15T17:07:37.795" v="310" actId="14100"/>
          <ac:picMkLst>
            <pc:docMk/>
            <pc:sldMk cId="3343242781" sldId="282"/>
            <ac:picMk id="5" creationId="{5A481CD8-7FA1-94B5-E214-A0B9FA0248F5}"/>
          </ac:picMkLst>
        </pc:picChg>
        <pc:picChg chg="add mod">
          <ac:chgData name="Ingrid Araya Arancibia" userId="c4c67a1ec242fec5" providerId="LiveId" clId="{A9164C83-E277-444E-8AB0-76390A5531DA}" dt="2023-09-15T17:07:39.125" v="311" actId="1076"/>
          <ac:picMkLst>
            <pc:docMk/>
            <pc:sldMk cId="3343242781" sldId="282"/>
            <ac:picMk id="6" creationId="{5B6CD623-A127-2E33-608D-07B26768F378}"/>
          </ac:picMkLst>
        </pc:picChg>
        <pc:picChg chg="add mod">
          <ac:chgData name="Ingrid Araya Arancibia" userId="c4c67a1ec242fec5" providerId="LiveId" clId="{A9164C83-E277-444E-8AB0-76390A5531DA}" dt="2023-09-15T17:08:01.733" v="316" actId="14100"/>
          <ac:picMkLst>
            <pc:docMk/>
            <pc:sldMk cId="3343242781" sldId="282"/>
            <ac:picMk id="7" creationId="{250C4CA8-085A-D402-2D25-81F3FEBE94A8}"/>
          </ac:picMkLst>
        </pc:picChg>
      </pc:sldChg>
      <pc:sldChg chg="addSp delSp modSp mod">
        <pc:chgData name="Ingrid Araya Arancibia" userId="c4c67a1ec242fec5" providerId="LiveId" clId="{A9164C83-E277-444E-8AB0-76390A5531DA}" dt="2023-09-15T17:14:08.416" v="343" actId="14100"/>
        <pc:sldMkLst>
          <pc:docMk/>
          <pc:sldMk cId="1877940877" sldId="283"/>
        </pc:sldMkLst>
        <pc:picChg chg="add mod">
          <ac:chgData name="Ingrid Araya Arancibia" userId="c4c67a1ec242fec5" providerId="LiveId" clId="{A9164C83-E277-444E-8AB0-76390A5531DA}" dt="2023-09-15T17:08:37.467" v="320" actId="14100"/>
          <ac:picMkLst>
            <pc:docMk/>
            <pc:sldMk cId="1877940877" sldId="283"/>
            <ac:picMk id="4" creationId="{771E9D2E-9612-C930-5352-13EF8ADA5E05}"/>
          </ac:picMkLst>
        </pc:picChg>
        <pc:picChg chg="add mod">
          <ac:chgData name="Ingrid Araya Arancibia" userId="c4c67a1ec242fec5" providerId="LiveId" clId="{A9164C83-E277-444E-8AB0-76390A5531DA}" dt="2023-09-15T17:08:54.585" v="326" actId="14100"/>
          <ac:picMkLst>
            <pc:docMk/>
            <pc:sldMk cId="1877940877" sldId="283"/>
            <ac:picMk id="5" creationId="{9AFDA1FB-5A6F-EDC8-A17C-4994E32036E9}"/>
          </ac:picMkLst>
        </pc:picChg>
        <pc:picChg chg="add del mod">
          <ac:chgData name="Ingrid Araya Arancibia" userId="c4c67a1ec242fec5" providerId="LiveId" clId="{A9164C83-E277-444E-8AB0-76390A5531DA}" dt="2023-09-15T17:12:45.528" v="329" actId="478"/>
          <ac:picMkLst>
            <pc:docMk/>
            <pc:sldMk cId="1877940877" sldId="283"/>
            <ac:picMk id="6" creationId="{7C5DF652-C9C3-DB7D-488F-1068224C5D0B}"/>
          </ac:picMkLst>
        </pc:picChg>
        <pc:picChg chg="add mod">
          <ac:chgData name="Ingrid Araya Arancibia" userId="c4c67a1ec242fec5" providerId="LiveId" clId="{A9164C83-E277-444E-8AB0-76390A5531DA}" dt="2023-09-15T17:12:54.666" v="332" actId="14100"/>
          <ac:picMkLst>
            <pc:docMk/>
            <pc:sldMk cId="1877940877" sldId="283"/>
            <ac:picMk id="7" creationId="{967087B5-EB52-2FC4-FD15-2CBA09840A9F}"/>
          </ac:picMkLst>
        </pc:picChg>
        <pc:picChg chg="add mod">
          <ac:chgData name="Ingrid Araya Arancibia" userId="c4c67a1ec242fec5" providerId="LiveId" clId="{A9164C83-E277-444E-8AB0-76390A5531DA}" dt="2023-09-15T17:14:08.416" v="343" actId="14100"/>
          <ac:picMkLst>
            <pc:docMk/>
            <pc:sldMk cId="1877940877" sldId="283"/>
            <ac:picMk id="8" creationId="{C65342AF-8607-3170-AC25-3C05AF9E3686}"/>
          </ac:picMkLst>
        </pc:picChg>
      </pc:sldChg>
      <pc:sldChg chg="addSp modSp mod">
        <pc:chgData name="Ingrid Araya Arancibia" userId="c4c67a1ec242fec5" providerId="LiveId" clId="{A9164C83-E277-444E-8AB0-76390A5531DA}" dt="2023-09-15T17:16:56.632" v="362" actId="14100"/>
        <pc:sldMkLst>
          <pc:docMk/>
          <pc:sldMk cId="2678587021" sldId="284"/>
        </pc:sldMkLst>
        <pc:picChg chg="add mod">
          <ac:chgData name="Ingrid Araya Arancibia" userId="c4c67a1ec242fec5" providerId="LiveId" clId="{A9164C83-E277-444E-8AB0-76390A5531DA}" dt="2023-09-15T17:16:18.975" v="352" actId="14100"/>
          <ac:picMkLst>
            <pc:docMk/>
            <pc:sldMk cId="2678587021" sldId="284"/>
            <ac:picMk id="4" creationId="{16BEE4BF-8E28-FECE-1631-7A450059DCF2}"/>
          </ac:picMkLst>
        </pc:picChg>
        <pc:picChg chg="add mod">
          <ac:chgData name="Ingrid Araya Arancibia" userId="c4c67a1ec242fec5" providerId="LiveId" clId="{A9164C83-E277-444E-8AB0-76390A5531DA}" dt="2023-09-15T17:16:26.951" v="356" actId="1076"/>
          <ac:picMkLst>
            <pc:docMk/>
            <pc:sldMk cId="2678587021" sldId="284"/>
            <ac:picMk id="5" creationId="{5D14212F-0B81-24B5-5BCD-B59197E845CC}"/>
          </ac:picMkLst>
        </pc:picChg>
        <pc:picChg chg="add mod">
          <ac:chgData name="Ingrid Araya Arancibia" userId="c4c67a1ec242fec5" providerId="LiveId" clId="{A9164C83-E277-444E-8AB0-76390A5531DA}" dt="2023-09-15T17:16:40.373" v="359" actId="14100"/>
          <ac:picMkLst>
            <pc:docMk/>
            <pc:sldMk cId="2678587021" sldId="284"/>
            <ac:picMk id="6" creationId="{DEA1FC18-B98D-F983-35EA-7BCE2FB6170B}"/>
          </ac:picMkLst>
        </pc:picChg>
        <pc:picChg chg="add mod">
          <ac:chgData name="Ingrid Araya Arancibia" userId="c4c67a1ec242fec5" providerId="LiveId" clId="{A9164C83-E277-444E-8AB0-76390A5531DA}" dt="2023-09-15T17:16:56.632" v="362" actId="14100"/>
          <ac:picMkLst>
            <pc:docMk/>
            <pc:sldMk cId="2678587021" sldId="284"/>
            <ac:picMk id="7" creationId="{C7A920E8-7F1E-E34F-1307-3173D9C18ACE}"/>
          </ac:picMkLst>
        </pc:picChg>
      </pc:sldChg>
      <pc:sldChg chg="modSp mod">
        <pc:chgData name="Ingrid Araya Arancibia" userId="c4c67a1ec242fec5" providerId="LiveId" clId="{A9164C83-E277-444E-8AB0-76390A5531DA}" dt="2023-09-16T00:49:22.869" v="365" actId="1076"/>
        <pc:sldMkLst>
          <pc:docMk/>
          <pc:sldMk cId="3475190658" sldId="287"/>
        </pc:sldMkLst>
        <pc:spChg chg="mod">
          <ac:chgData name="Ingrid Araya Arancibia" userId="c4c67a1ec242fec5" providerId="LiveId" clId="{A9164C83-E277-444E-8AB0-76390A5531DA}" dt="2023-09-16T00:49:18.578" v="363" actId="14100"/>
          <ac:spMkLst>
            <pc:docMk/>
            <pc:sldMk cId="3475190658" sldId="287"/>
            <ac:spMk id="6" creationId="{75961864-1D42-C54E-4563-9BED731CBBB7}"/>
          </ac:spMkLst>
        </pc:spChg>
        <pc:picChg chg="mod">
          <ac:chgData name="Ingrid Araya Arancibia" userId="c4c67a1ec242fec5" providerId="LiveId" clId="{A9164C83-E277-444E-8AB0-76390A5531DA}" dt="2023-09-16T00:49:22.869" v="365" actId="1076"/>
          <ac:picMkLst>
            <pc:docMk/>
            <pc:sldMk cId="3475190658" sldId="287"/>
            <ac:picMk id="8" creationId="{A142FF98-23E6-0164-28B7-211A4F8F0A31}"/>
          </ac:picMkLst>
        </pc:picChg>
        <pc:picChg chg="mod">
          <ac:chgData name="Ingrid Araya Arancibia" userId="c4c67a1ec242fec5" providerId="LiveId" clId="{A9164C83-E277-444E-8AB0-76390A5531DA}" dt="2023-09-16T00:49:20.669" v="364" actId="1076"/>
          <ac:picMkLst>
            <pc:docMk/>
            <pc:sldMk cId="3475190658" sldId="287"/>
            <ac:picMk id="9" creationId="{D7C4ED07-679F-2ACE-D705-6CC23A04D32A}"/>
          </ac:picMkLst>
        </pc:picChg>
      </pc:sldChg>
      <pc:sldChg chg="addSp delSp modSp new mod">
        <pc:chgData name="Ingrid Araya Arancibia" userId="c4c67a1ec242fec5" providerId="LiveId" clId="{A9164C83-E277-444E-8AB0-76390A5531DA}" dt="2023-09-15T16:42:17.950" v="125" actId="14100"/>
        <pc:sldMkLst>
          <pc:docMk/>
          <pc:sldMk cId="1072611348" sldId="288"/>
        </pc:sldMkLst>
        <pc:spChg chg="mod">
          <ac:chgData name="Ingrid Araya Arancibia" userId="c4c67a1ec242fec5" providerId="LiveId" clId="{A9164C83-E277-444E-8AB0-76390A5531DA}" dt="2023-09-14T03:38:42.132" v="39" actId="113"/>
          <ac:spMkLst>
            <pc:docMk/>
            <pc:sldMk cId="1072611348" sldId="288"/>
            <ac:spMk id="3" creationId="{63716A51-77B0-2133-6238-0AAF83A34279}"/>
          </ac:spMkLst>
        </pc:spChg>
        <pc:picChg chg="add mod">
          <ac:chgData name="Ingrid Araya Arancibia" userId="c4c67a1ec242fec5" providerId="LiveId" clId="{A9164C83-E277-444E-8AB0-76390A5531DA}" dt="2023-09-15T16:39:40.552" v="110" actId="14100"/>
          <ac:picMkLst>
            <pc:docMk/>
            <pc:sldMk cId="1072611348" sldId="288"/>
            <ac:picMk id="4" creationId="{3EA44104-F6BE-E943-EFAA-17C0001852EC}"/>
          </ac:picMkLst>
        </pc:picChg>
        <pc:picChg chg="add mod">
          <ac:chgData name="Ingrid Araya Arancibia" userId="c4c67a1ec242fec5" providerId="LiveId" clId="{A9164C83-E277-444E-8AB0-76390A5531DA}" dt="2023-09-15T16:39:59.534" v="113" actId="14100"/>
          <ac:picMkLst>
            <pc:docMk/>
            <pc:sldMk cId="1072611348" sldId="288"/>
            <ac:picMk id="5" creationId="{1BC3CB38-51BD-8F08-1AD3-D809E29F8A67}"/>
          </ac:picMkLst>
        </pc:picChg>
        <pc:picChg chg="add mod">
          <ac:chgData name="Ingrid Araya Arancibia" userId="c4c67a1ec242fec5" providerId="LiveId" clId="{A9164C83-E277-444E-8AB0-76390A5531DA}" dt="2023-09-15T16:40:20.490" v="119" actId="14100"/>
          <ac:picMkLst>
            <pc:docMk/>
            <pc:sldMk cId="1072611348" sldId="288"/>
            <ac:picMk id="6" creationId="{886922E3-145C-F105-F06B-6CBCA0AC4807}"/>
          </ac:picMkLst>
        </pc:picChg>
        <pc:picChg chg="add del mod">
          <ac:chgData name="Ingrid Araya Arancibia" userId="c4c67a1ec242fec5" providerId="LiveId" clId="{A9164C83-E277-444E-8AB0-76390A5531DA}" dt="2023-09-15T16:41:51.177" v="122" actId="478"/>
          <ac:picMkLst>
            <pc:docMk/>
            <pc:sldMk cId="1072611348" sldId="288"/>
            <ac:picMk id="7" creationId="{402AF3E1-F636-3357-D3E3-9F50FE742593}"/>
          </ac:picMkLst>
        </pc:picChg>
        <pc:picChg chg="add mod">
          <ac:chgData name="Ingrid Araya Arancibia" userId="c4c67a1ec242fec5" providerId="LiveId" clId="{A9164C83-E277-444E-8AB0-76390A5531DA}" dt="2023-09-15T16:42:17.950" v="125" actId="14100"/>
          <ac:picMkLst>
            <pc:docMk/>
            <pc:sldMk cId="1072611348" sldId="288"/>
            <ac:picMk id="8" creationId="{9A129CB9-AF26-279D-8CB5-7BD3317DBCD9}"/>
          </ac:picMkLst>
        </pc:picChg>
      </pc:sldChg>
      <pc:sldChg chg="new del">
        <pc:chgData name="Ingrid Araya Arancibia" userId="c4c67a1ec242fec5" providerId="LiveId" clId="{A9164C83-E277-444E-8AB0-76390A5531DA}" dt="2023-09-14T03:28:53.642" v="18" actId="2696"/>
        <pc:sldMkLst>
          <pc:docMk/>
          <pc:sldMk cId="2912258882" sldId="288"/>
        </pc:sldMkLst>
      </pc:sldChg>
      <pc:sldChg chg="addSp modSp new mod">
        <pc:chgData name="Ingrid Araya Arancibia" userId="c4c67a1ec242fec5" providerId="LiveId" clId="{A9164C83-E277-444E-8AB0-76390A5531DA}" dt="2023-09-15T16:44:34.802" v="148" actId="14100"/>
        <pc:sldMkLst>
          <pc:docMk/>
          <pc:sldMk cId="814282291" sldId="289"/>
        </pc:sldMkLst>
        <pc:spChg chg="mod">
          <ac:chgData name="Ingrid Araya Arancibia" userId="c4c67a1ec242fec5" providerId="LiveId" clId="{A9164C83-E277-444E-8AB0-76390A5531DA}" dt="2023-09-14T03:38:59.479" v="42" actId="5793"/>
          <ac:spMkLst>
            <pc:docMk/>
            <pc:sldMk cId="814282291" sldId="289"/>
            <ac:spMk id="3" creationId="{4C78C2D1-E813-5CF2-583B-AA9DB5F0F33B}"/>
          </ac:spMkLst>
        </pc:spChg>
        <pc:picChg chg="add mod">
          <ac:chgData name="Ingrid Araya Arancibia" userId="c4c67a1ec242fec5" providerId="LiveId" clId="{A9164C83-E277-444E-8AB0-76390A5531DA}" dt="2023-09-15T16:43:02.655" v="132" actId="14100"/>
          <ac:picMkLst>
            <pc:docMk/>
            <pc:sldMk cId="814282291" sldId="289"/>
            <ac:picMk id="4" creationId="{3163F95B-D06D-0705-1A49-BA1BD911B396}"/>
          </ac:picMkLst>
        </pc:picChg>
        <pc:picChg chg="add mod">
          <ac:chgData name="Ingrid Araya Arancibia" userId="c4c67a1ec242fec5" providerId="LiveId" clId="{A9164C83-E277-444E-8AB0-76390A5531DA}" dt="2023-09-15T16:43:06.995" v="134" actId="14100"/>
          <ac:picMkLst>
            <pc:docMk/>
            <pc:sldMk cId="814282291" sldId="289"/>
            <ac:picMk id="5" creationId="{C5533CDA-ED40-7689-0CB0-BB5FD92106BF}"/>
          </ac:picMkLst>
        </pc:picChg>
        <pc:picChg chg="add mod">
          <ac:chgData name="Ingrid Araya Arancibia" userId="c4c67a1ec242fec5" providerId="LiveId" clId="{A9164C83-E277-444E-8AB0-76390A5531DA}" dt="2023-09-15T16:43:28.909" v="138" actId="14100"/>
          <ac:picMkLst>
            <pc:docMk/>
            <pc:sldMk cId="814282291" sldId="289"/>
            <ac:picMk id="6" creationId="{3F4FC71D-E976-11C6-EFFE-F1DFE67F06A5}"/>
          </ac:picMkLst>
        </pc:picChg>
        <pc:picChg chg="add mod">
          <ac:chgData name="Ingrid Araya Arancibia" userId="c4c67a1ec242fec5" providerId="LiveId" clId="{A9164C83-E277-444E-8AB0-76390A5531DA}" dt="2023-09-15T16:44:34.802" v="148" actId="14100"/>
          <ac:picMkLst>
            <pc:docMk/>
            <pc:sldMk cId="814282291" sldId="289"/>
            <ac:picMk id="7" creationId="{F4467DCD-B7F0-920E-AE09-FC84E27DC0EB}"/>
          </ac:picMkLst>
        </pc:picChg>
      </pc:sldChg>
      <pc:sldChg chg="new add del">
        <pc:chgData name="Ingrid Araya Arancibia" userId="c4c67a1ec242fec5" providerId="LiveId" clId="{A9164C83-E277-444E-8AB0-76390A5531DA}" dt="2023-09-14T03:29:03.215" v="21" actId="2696"/>
        <pc:sldMkLst>
          <pc:docMk/>
          <pc:sldMk cId="3865003809" sldId="289"/>
        </pc:sldMkLst>
      </pc:sldChg>
      <pc:sldChg chg="new del">
        <pc:chgData name="Ingrid Araya Arancibia" userId="c4c67a1ec242fec5" providerId="LiveId" clId="{A9164C83-E277-444E-8AB0-76390A5531DA}" dt="2023-09-14T03:29:15.614" v="22" actId="2696"/>
        <pc:sldMkLst>
          <pc:docMk/>
          <pc:sldMk cId="1480405185" sldId="290"/>
        </pc:sldMkLst>
      </pc:sldChg>
      <pc:sldChg chg="addSp delSp modSp new mod">
        <pc:chgData name="Ingrid Araya Arancibia" userId="c4c67a1ec242fec5" providerId="LiveId" clId="{A9164C83-E277-444E-8AB0-76390A5531DA}" dt="2023-09-15T16:50:28.425" v="179" actId="1076"/>
        <pc:sldMkLst>
          <pc:docMk/>
          <pc:sldMk cId="1719068486" sldId="290"/>
        </pc:sldMkLst>
        <pc:spChg chg="mod">
          <ac:chgData name="Ingrid Araya Arancibia" userId="c4c67a1ec242fec5" providerId="LiveId" clId="{A9164C83-E277-444E-8AB0-76390A5531DA}" dt="2023-09-15T16:45:43.166" v="152" actId="20577"/>
          <ac:spMkLst>
            <pc:docMk/>
            <pc:sldMk cId="1719068486" sldId="290"/>
            <ac:spMk id="2" creationId="{092E9710-8A6B-DE93-3A4F-942F2FCA1BC7}"/>
          </ac:spMkLst>
        </pc:spChg>
        <pc:spChg chg="mod">
          <ac:chgData name="Ingrid Araya Arancibia" userId="c4c67a1ec242fec5" providerId="LiveId" clId="{A9164C83-E277-444E-8AB0-76390A5531DA}" dt="2023-09-14T03:39:31.808" v="45" actId="115"/>
          <ac:spMkLst>
            <pc:docMk/>
            <pc:sldMk cId="1719068486" sldId="290"/>
            <ac:spMk id="3" creationId="{4EBC105D-B0CB-5464-E7F7-D98F37C556B4}"/>
          </ac:spMkLst>
        </pc:spChg>
        <pc:picChg chg="add del mod">
          <ac:chgData name="Ingrid Araya Arancibia" userId="c4c67a1ec242fec5" providerId="LiveId" clId="{A9164C83-E277-444E-8AB0-76390A5531DA}" dt="2023-09-15T16:48:27.074" v="171" actId="478"/>
          <ac:picMkLst>
            <pc:docMk/>
            <pc:sldMk cId="1719068486" sldId="290"/>
            <ac:picMk id="4" creationId="{74D02D27-38BC-B019-76DF-CDBF72952D87}"/>
          </ac:picMkLst>
        </pc:picChg>
        <pc:picChg chg="add mod">
          <ac:chgData name="Ingrid Araya Arancibia" userId="c4c67a1ec242fec5" providerId="LiveId" clId="{A9164C83-E277-444E-8AB0-76390A5531DA}" dt="2023-09-15T16:50:27.181" v="178" actId="1076"/>
          <ac:picMkLst>
            <pc:docMk/>
            <pc:sldMk cId="1719068486" sldId="290"/>
            <ac:picMk id="5" creationId="{6786D0A2-2AFC-F16C-C0F3-03A3BDADB35D}"/>
          </ac:picMkLst>
        </pc:picChg>
        <pc:picChg chg="add mod">
          <ac:chgData name="Ingrid Araya Arancibia" userId="c4c67a1ec242fec5" providerId="LiveId" clId="{A9164C83-E277-444E-8AB0-76390A5531DA}" dt="2023-09-15T16:50:25.857" v="177" actId="1076"/>
          <ac:picMkLst>
            <pc:docMk/>
            <pc:sldMk cId="1719068486" sldId="290"/>
            <ac:picMk id="6" creationId="{11A979A2-EB29-AF01-4EA4-51B8AF941697}"/>
          </ac:picMkLst>
        </pc:picChg>
        <pc:picChg chg="add mod">
          <ac:chgData name="Ingrid Araya Arancibia" userId="c4c67a1ec242fec5" providerId="LiveId" clId="{A9164C83-E277-444E-8AB0-76390A5531DA}" dt="2023-09-15T16:50:24.441" v="176" actId="1076"/>
          <ac:picMkLst>
            <pc:docMk/>
            <pc:sldMk cId="1719068486" sldId="290"/>
            <ac:picMk id="7" creationId="{7BB619CE-6DE7-5306-1D24-BE8FEBF9221E}"/>
          </ac:picMkLst>
        </pc:picChg>
        <pc:picChg chg="add mod">
          <ac:chgData name="Ingrid Araya Arancibia" userId="c4c67a1ec242fec5" providerId="LiveId" clId="{A9164C83-E277-444E-8AB0-76390A5531DA}" dt="2023-09-15T16:50:28.425" v="179" actId="1076"/>
          <ac:picMkLst>
            <pc:docMk/>
            <pc:sldMk cId="1719068486" sldId="290"/>
            <ac:picMk id="8" creationId="{60E33B22-96FE-A72E-E524-3A51E6961A9E}"/>
          </ac:picMkLst>
        </pc:picChg>
      </pc:sldChg>
      <pc:sldChg chg="addSp modSp new mod">
        <pc:chgData name="Ingrid Araya Arancibia" userId="c4c67a1ec242fec5" providerId="LiveId" clId="{A9164C83-E277-444E-8AB0-76390A5531DA}" dt="2023-09-15T16:52:36.285" v="201" actId="14100"/>
        <pc:sldMkLst>
          <pc:docMk/>
          <pc:sldMk cId="421227070" sldId="291"/>
        </pc:sldMkLst>
        <pc:spChg chg="mod">
          <ac:chgData name="Ingrid Araya Arancibia" userId="c4c67a1ec242fec5" providerId="LiveId" clId="{A9164C83-E277-444E-8AB0-76390A5531DA}" dt="2023-09-14T03:39:56.824" v="48" actId="115"/>
          <ac:spMkLst>
            <pc:docMk/>
            <pc:sldMk cId="421227070" sldId="291"/>
            <ac:spMk id="3" creationId="{AB7CCE9A-C3E0-7E65-8711-6324B8928767}"/>
          </ac:spMkLst>
        </pc:spChg>
        <pc:picChg chg="add mod">
          <ac:chgData name="Ingrid Araya Arancibia" userId="c4c67a1ec242fec5" providerId="LiveId" clId="{A9164C83-E277-444E-8AB0-76390A5531DA}" dt="2023-09-15T16:51:49.485" v="191" actId="14100"/>
          <ac:picMkLst>
            <pc:docMk/>
            <pc:sldMk cId="421227070" sldId="291"/>
            <ac:picMk id="4" creationId="{F4AD2161-9F84-2830-B348-BACCB4E6C496}"/>
          </ac:picMkLst>
        </pc:picChg>
        <pc:picChg chg="add mod">
          <ac:chgData name="Ingrid Araya Arancibia" userId="c4c67a1ec242fec5" providerId="LiveId" clId="{A9164C83-E277-444E-8AB0-76390A5531DA}" dt="2023-09-15T16:51:52.387" v="192" actId="14100"/>
          <ac:picMkLst>
            <pc:docMk/>
            <pc:sldMk cId="421227070" sldId="291"/>
            <ac:picMk id="5" creationId="{13E3305B-1D9F-72F2-D1A1-8E2E8F2BC604}"/>
          </ac:picMkLst>
        </pc:picChg>
        <pc:picChg chg="add mod">
          <ac:chgData name="Ingrid Araya Arancibia" userId="c4c67a1ec242fec5" providerId="LiveId" clId="{A9164C83-E277-444E-8AB0-76390A5531DA}" dt="2023-09-15T16:52:17.349" v="196" actId="14100"/>
          <ac:picMkLst>
            <pc:docMk/>
            <pc:sldMk cId="421227070" sldId="291"/>
            <ac:picMk id="6" creationId="{335BA7D1-798D-DDD4-B919-B7E789320DB0}"/>
          </ac:picMkLst>
        </pc:picChg>
        <pc:picChg chg="add mod">
          <ac:chgData name="Ingrid Araya Arancibia" userId="c4c67a1ec242fec5" providerId="LiveId" clId="{A9164C83-E277-444E-8AB0-76390A5531DA}" dt="2023-09-15T16:52:36.285" v="201" actId="14100"/>
          <ac:picMkLst>
            <pc:docMk/>
            <pc:sldMk cId="421227070" sldId="291"/>
            <ac:picMk id="7" creationId="{B720B72C-6309-1781-1C30-9C37A1A6F8F0}"/>
          </ac:picMkLst>
        </pc:picChg>
      </pc:sldChg>
      <pc:sldChg chg="new del">
        <pc:chgData name="Ingrid Araya Arancibia" userId="c4c67a1ec242fec5" providerId="LiveId" clId="{A9164C83-E277-444E-8AB0-76390A5531DA}" dt="2023-09-14T03:29:18.003" v="23" actId="2696"/>
        <pc:sldMkLst>
          <pc:docMk/>
          <pc:sldMk cId="2644320299" sldId="291"/>
        </pc:sldMkLst>
      </pc:sldChg>
      <pc:sldChg chg="new del">
        <pc:chgData name="Ingrid Araya Arancibia" userId="c4c67a1ec242fec5" providerId="LiveId" clId="{A9164C83-E277-444E-8AB0-76390A5531DA}" dt="2023-09-14T03:29:20.374" v="24" actId="2696"/>
        <pc:sldMkLst>
          <pc:docMk/>
          <pc:sldMk cId="33773712" sldId="292"/>
        </pc:sldMkLst>
      </pc:sldChg>
      <pc:sldChg chg="addSp modSp new mod">
        <pc:chgData name="Ingrid Araya Arancibia" userId="c4c67a1ec242fec5" providerId="LiveId" clId="{A9164C83-E277-444E-8AB0-76390A5531DA}" dt="2023-09-15T16:55:16.384" v="219" actId="14100"/>
        <pc:sldMkLst>
          <pc:docMk/>
          <pc:sldMk cId="1405832658" sldId="292"/>
        </pc:sldMkLst>
        <pc:spChg chg="mod">
          <ac:chgData name="Ingrid Araya Arancibia" userId="c4c67a1ec242fec5" providerId="LiveId" clId="{A9164C83-E277-444E-8AB0-76390A5531DA}" dt="2023-09-14T03:40:13.648" v="51" actId="5793"/>
          <ac:spMkLst>
            <pc:docMk/>
            <pc:sldMk cId="1405832658" sldId="292"/>
            <ac:spMk id="3" creationId="{BB0F101D-523F-39A5-009F-9AF36F67C0D7}"/>
          </ac:spMkLst>
        </pc:spChg>
        <pc:picChg chg="add mod">
          <ac:chgData name="Ingrid Araya Arancibia" userId="c4c67a1ec242fec5" providerId="LiveId" clId="{A9164C83-E277-444E-8AB0-76390A5531DA}" dt="2023-09-15T16:53:11.634" v="207" actId="1076"/>
          <ac:picMkLst>
            <pc:docMk/>
            <pc:sldMk cId="1405832658" sldId="292"/>
            <ac:picMk id="4" creationId="{FC6C2C7A-4667-D5D6-3D85-46E575B5ED6F}"/>
          </ac:picMkLst>
        </pc:picChg>
        <pc:picChg chg="add mod">
          <ac:chgData name="Ingrid Araya Arancibia" userId="c4c67a1ec242fec5" providerId="LiveId" clId="{A9164C83-E277-444E-8AB0-76390A5531DA}" dt="2023-09-15T16:53:36.220" v="211" actId="14100"/>
          <ac:picMkLst>
            <pc:docMk/>
            <pc:sldMk cId="1405832658" sldId="292"/>
            <ac:picMk id="5" creationId="{3E0D0CCB-24E0-DD55-50EB-893AF2C0F379}"/>
          </ac:picMkLst>
        </pc:picChg>
        <pc:picChg chg="add mod">
          <ac:chgData name="Ingrid Araya Arancibia" userId="c4c67a1ec242fec5" providerId="LiveId" clId="{A9164C83-E277-444E-8AB0-76390A5531DA}" dt="2023-09-15T16:54:06.709" v="215" actId="14100"/>
          <ac:picMkLst>
            <pc:docMk/>
            <pc:sldMk cId="1405832658" sldId="292"/>
            <ac:picMk id="6" creationId="{C384CE19-117E-F2F5-9D4F-6613E461C3AA}"/>
          </ac:picMkLst>
        </pc:picChg>
        <pc:picChg chg="add mod">
          <ac:chgData name="Ingrid Araya Arancibia" userId="c4c67a1ec242fec5" providerId="LiveId" clId="{A9164C83-E277-444E-8AB0-76390A5531DA}" dt="2023-09-15T16:55:16.384" v="219" actId="14100"/>
          <ac:picMkLst>
            <pc:docMk/>
            <pc:sldMk cId="1405832658" sldId="292"/>
            <ac:picMk id="7" creationId="{50EB0B72-5B68-C026-23D4-65A98F1A2DCC}"/>
          </ac:picMkLst>
        </pc:picChg>
      </pc:sldChg>
      <pc:sldChg chg="addSp modSp new mod">
        <pc:chgData name="Ingrid Araya Arancibia" userId="c4c67a1ec242fec5" providerId="LiveId" clId="{A9164C83-E277-444E-8AB0-76390A5531DA}" dt="2023-09-15T16:57:58.493" v="238" actId="14100"/>
        <pc:sldMkLst>
          <pc:docMk/>
          <pc:sldMk cId="2134271043" sldId="293"/>
        </pc:sldMkLst>
        <pc:spChg chg="mod">
          <ac:chgData name="Ingrid Araya Arancibia" userId="c4c67a1ec242fec5" providerId="LiveId" clId="{A9164C83-E277-444E-8AB0-76390A5531DA}" dt="2023-09-14T03:40:37.286" v="56" actId="115"/>
          <ac:spMkLst>
            <pc:docMk/>
            <pc:sldMk cId="2134271043" sldId="293"/>
            <ac:spMk id="3" creationId="{6684EB84-F0A1-64FE-8102-7ED2C474C90F}"/>
          </ac:spMkLst>
        </pc:spChg>
        <pc:picChg chg="add mod">
          <ac:chgData name="Ingrid Araya Arancibia" userId="c4c67a1ec242fec5" providerId="LiveId" clId="{A9164C83-E277-444E-8AB0-76390A5531DA}" dt="2023-09-15T16:56:15.408" v="226" actId="14100"/>
          <ac:picMkLst>
            <pc:docMk/>
            <pc:sldMk cId="2134271043" sldId="293"/>
            <ac:picMk id="4" creationId="{D6793456-20EA-310B-303F-8AB1CC302091}"/>
          </ac:picMkLst>
        </pc:picChg>
        <pc:picChg chg="add mod">
          <ac:chgData name="Ingrid Araya Arancibia" userId="c4c67a1ec242fec5" providerId="LiveId" clId="{A9164C83-E277-444E-8AB0-76390A5531DA}" dt="2023-09-15T16:56:20.551" v="228" actId="14100"/>
          <ac:picMkLst>
            <pc:docMk/>
            <pc:sldMk cId="2134271043" sldId="293"/>
            <ac:picMk id="5" creationId="{2DCBAF52-8E92-F09A-224E-46D05E0FB5D1}"/>
          </ac:picMkLst>
        </pc:picChg>
        <pc:picChg chg="add mod">
          <ac:chgData name="Ingrid Araya Arancibia" userId="c4c67a1ec242fec5" providerId="LiveId" clId="{A9164C83-E277-444E-8AB0-76390A5531DA}" dt="2023-09-15T16:57:13.215" v="233" actId="14100"/>
          <ac:picMkLst>
            <pc:docMk/>
            <pc:sldMk cId="2134271043" sldId="293"/>
            <ac:picMk id="6" creationId="{4D249D44-9144-2D4C-11A6-5E184FBE263F}"/>
          </ac:picMkLst>
        </pc:picChg>
        <pc:picChg chg="add mod">
          <ac:chgData name="Ingrid Araya Arancibia" userId="c4c67a1ec242fec5" providerId="LiveId" clId="{A9164C83-E277-444E-8AB0-76390A5531DA}" dt="2023-09-15T16:57:58.493" v="238" actId="14100"/>
          <ac:picMkLst>
            <pc:docMk/>
            <pc:sldMk cId="2134271043" sldId="293"/>
            <ac:picMk id="7" creationId="{3EF2A7D7-4AFE-19DB-EA5A-A4C5B3532938}"/>
          </ac:picMkLst>
        </pc:picChg>
      </pc:sldChg>
      <pc:sldChg chg="new del">
        <pc:chgData name="Ingrid Araya Arancibia" userId="c4c67a1ec242fec5" providerId="LiveId" clId="{A9164C83-E277-444E-8AB0-76390A5531DA}" dt="2023-09-14T03:29:24.743" v="25" actId="2696"/>
        <pc:sldMkLst>
          <pc:docMk/>
          <pc:sldMk cId="2654373036" sldId="293"/>
        </pc:sldMkLst>
      </pc:sldChg>
      <pc:sldChg chg="new del">
        <pc:chgData name="Ingrid Araya Arancibia" userId="c4c67a1ec242fec5" providerId="LiveId" clId="{A9164C83-E277-444E-8AB0-76390A5531DA}" dt="2023-09-14T03:29:28.184" v="26" actId="2696"/>
        <pc:sldMkLst>
          <pc:docMk/>
          <pc:sldMk cId="772868422" sldId="294"/>
        </pc:sldMkLst>
      </pc:sldChg>
      <pc:sldChg chg="new del">
        <pc:chgData name="Ingrid Araya Arancibia" userId="c4c67a1ec242fec5" providerId="LiveId" clId="{A9164C83-E277-444E-8AB0-76390A5531DA}" dt="2023-09-14T03:30:34.504" v="35" actId="2696"/>
        <pc:sldMkLst>
          <pc:docMk/>
          <pc:sldMk cId="3857502919" sldId="294"/>
        </pc:sldMkLst>
      </pc:sldChg>
      <pc:sldChg chg="new del">
        <pc:chgData name="Ingrid Araya Arancibia" userId="c4c67a1ec242fec5" providerId="LiveId" clId="{A9164C83-E277-444E-8AB0-76390A5531DA}" dt="2023-09-14T03:29:30.603" v="27" actId="2696"/>
        <pc:sldMkLst>
          <pc:docMk/>
          <pc:sldMk cId="3913403739" sldId="295"/>
        </pc:sldMkLst>
      </pc:sldChg>
      <pc:sldChg chg="new del">
        <pc:chgData name="Ingrid Araya Arancibia" userId="c4c67a1ec242fec5" providerId="LiveId" clId="{A9164C83-E277-444E-8AB0-76390A5531DA}" dt="2023-09-14T03:28:23.901" v="10" actId="47"/>
        <pc:sldMkLst>
          <pc:docMk/>
          <pc:sldMk cId="3612675956" sldId="296"/>
        </pc:sldMkLst>
      </pc:sldChg>
      <pc:sldChg chg="new del">
        <pc:chgData name="Ingrid Araya Arancibia" userId="c4c67a1ec242fec5" providerId="LiveId" clId="{A9164C83-E277-444E-8AB0-76390A5531DA}" dt="2023-09-14T03:28:24.782" v="11" actId="47"/>
        <pc:sldMkLst>
          <pc:docMk/>
          <pc:sldMk cId="1080260724" sldId="29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141D67B-FB42-4F38-A0F0-132D27D731BC}" type="datetimeFigureOut">
              <a:rPr lang="es-CL" smtClean="0"/>
              <a:t>15-09-2023</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74837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141D67B-FB42-4F38-A0F0-132D27D731BC}" type="datetimeFigureOut">
              <a:rPr lang="es-CL" smtClean="0"/>
              <a:t>15-09-2023</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1290047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141D67B-FB42-4F38-A0F0-132D27D731BC}" type="datetimeFigureOut">
              <a:rPr lang="es-CL" smtClean="0"/>
              <a:t>15-09-2023</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3A31F3-9F82-42AB-94BB-4ACE8F7FBEAC}" type="slidenum">
              <a:rPr lang="es-CL" smtClean="0"/>
              <a:t>‹Nº›</a:t>
            </a:fld>
            <a:endParaRPr lang="es-C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02605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141D67B-FB42-4F38-A0F0-132D27D731BC}" type="datetimeFigureOut">
              <a:rPr lang="es-CL" smtClean="0"/>
              <a:t>15-09-2023</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2358439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141D67B-FB42-4F38-A0F0-132D27D731BC}" type="datetimeFigureOut">
              <a:rPr lang="es-CL" smtClean="0"/>
              <a:t>15-09-2023</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3A31F3-9F82-42AB-94BB-4ACE8F7FBEAC}" type="slidenum">
              <a:rPr lang="es-CL" smtClean="0"/>
              <a:t>‹Nº›</a:t>
            </a:fld>
            <a:endParaRPr lang="es-C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19857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141D67B-FB42-4F38-A0F0-132D27D731BC}" type="datetimeFigureOut">
              <a:rPr lang="es-CL" smtClean="0"/>
              <a:t>15-09-2023</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1486893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141D67B-FB42-4F38-A0F0-132D27D731BC}" type="datetimeFigureOut">
              <a:rPr lang="es-CL" smtClean="0"/>
              <a:t>15-09-2023</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981239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141D67B-FB42-4F38-A0F0-132D27D731BC}" type="datetimeFigureOut">
              <a:rPr lang="es-CL" smtClean="0"/>
              <a:t>15-09-2023</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1561183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141D67B-FB42-4F38-A0F0-132D27D731BC}" type="datetimeFigureOut">
              <a:rPr lang="es-CL" smtClean="0"/>
              <a:t>15-09-2023</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16359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141D67B-FB42-4F38-A0F0-132D27D731BC}" type="datetimeFigureOut">
              <a:rPr lang="es-CL" smtClean="0"/>
              <a:t>15-09-2023</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3990406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141D67B-FB42-4F38-A0F0-132D27D731BC}" type="datetimeFigureOut">
              <a:rPr lang="es-CL" smtClean="0"/>
              <a:t>15-09-2023</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147861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141D67B-FB42-4F38-A0F0-132D27D731BC}" type="datetimeFigureOut">
              <a:rPr lang="es-CL" smtClean="0"/>
              <a:t>15-09-2023</a:t>
            </a:fld>
            <a:endParaRPr lang="es-CL"/>
          </a:p>
        </p:txBody>
      </p:sp>
      <p:sp>
        <p:nvSpPr>
          <p:cNvPr id="8" name="Footer Placeholder 7"/>
          <p:cNvSpPr>
            <a:spLocks noGrp="1"/>
          </p:cNvSpPr>
          <p:nvPr>
            <p:ph type="ftr" sz="quarter" idx="11"/>
          </p:nvPr>
        </p:nvSpPr>
        <p:spPr/>
        <p:txBody>
          <a:bodyPr/>
          <a:lstStyle/>
          <a:p>
            <a:endParaRPr lang="es-CL"/>
          </a:p>
        </p:txBody>
      </p:sp>
      <p:sp>
        <p:nvSpPr>
          <p:cNvPr id="9" name="Slide Number Placeholder 8"/>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2463561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141D67B-FB42-4F38-A0F0-132D27D731BC}" type="datetimeFigureOut">
              <a:rPr lang="es-CL" smtClean="0"/>
              <a:t>15-09-2023</a:t>
            </a:fld>
            <a:endParaRPr lang="es-CL"/>
          </a:p>
        </p:txBody>
      </p:sp>
      <p:sp>
        <p:nvSpPr>
          <p:cNvPr id="4" name="Footer Placeholder 3"/>
          <p:cNvSpPr>
            <a:spLocks noGrp="1"/>
          </p:cNvSpPr>
          <p:nvPr>
            <p:ph type="ftr" sz="quarter" idx="11"/>
          </p:nvPr>
        </p:nvSpPr>
        <p:spPr/>
        <p:txBody>
          <a:bodyPr/>
          <a:lstStyle/>
          <a:p>
            <a:endParaRPr lang="es-CL"/>
          </a:p>
        </p:txBody>
      </p:sp>
      <p:sp>
        <p:nvSpPr>
          <p:cNvPr id="5" name="Slide Number Placeholder 4"/>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2848465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41D67B-FB42-4F38-A0F0-132D27D731BC}" type="datetimeFigureOut">
              <a:rPr lang="es-CL" smtClean="0"/>
              <a:t>15-09-2023</a:t>
            </a:fld>
            <a:endParaRPr lang="es-CL"/>
          </a:p>
        </p:txBody>
      </p:sp>
      <p:sp>
        <p:nvSpPr>
          <p:cNvPr id="3" name="Footer Placeholder 2"/>
          <p:cNvSpPr>
            <a:spLocks noGrp="1"/>
          </p:cNvSpPr>
          <p:nvPr>
            <p:ph type="ftr" sz="quarter" idx="11"/>
          </p:nvPr>
        </p:nvSpPr>
        <p:spPr/>
        <p:txBody>
          <a:bodyPr/>
          <a:lstStyle/>
          <a:p>
            <a:endParaRPr lang="es-CL"/>
          </a:p>
        </p:txBody>
      </p:sp>
      <p:sp>
        <p:nvSpPr>
          <p:cNvPr id="4" name="Slide Number Placeholder 3"/>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413097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141D67B-FB42-4F38-A0F0-132D27D731BC}" type="datetimeFigureOut">
              <a:rPr lang="es-CL" smtClean="0"/>
              <a:t>15-09-2023</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3559983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141D67B-FB42-4F38-A0F0-132D27D731BC}" type="datetimeFigureOut">
              <a:rPr lang="es-CL" smtClean="0"/>
              <a:t>15-09-2023</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E63A31F3-9F82-42AB-94BB-4ACE8F7FBEAC}" type="slidenum">
              <a:rPr lang="es-CL" smtClean="0"/>
              <a:t>‹Nº›</a:t>
            </a:fld>
            <a:endParaRPr lang="es-CL"/>
          </a:p>
        </p:txBody>
      </p:sp>
    </p:spTree>
    <p:extLst>
      <p:ext uri="{BB962C8B-B14F-4D97-AF65-F5344CB8AC3E}">
        <p14:creationId xmlns:p14="http://schemas.microsoft.com/office/powerpoint/2010/main" val="3275786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141D67B-FB42-4F38-A0F0-132D27D731BC}" type="datetimeFigureOut">
              <a:rPr lang="es-CL" smtClean="0"/>
              <a:t>15-09-2023</a:t>
            </a:fld>
            <a:endParaRPr lang="es-C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C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63A31F3-9F82-42AB-94BB-4ACE8F7FBEAC}" type="slidenum">
              <a:rPr lang="es-CL" smtClean="0"/>
              <a:t>‹Nº›</a:t>
            </a:fld>
            <a:endParaRPr lang="es-CL"/>
          </a:p>
        </p:txBody>
      </p:sp>
    </p:spTree>
    <p:extLst>
      <p:ext uri="{BB962C8B-B14F-4D97-AF65-F5344CB8AC3E}">
        <p14:creationId xmlns:p14="http://schemas.microsoft.com/office/powerpoint/2010/main" val="17711574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2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2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85.png"/></Relationships>
</file>

<file path=ppt/slides/_rels/slide2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2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93.png"/></Relationships>
</file>

<file path=ppt/slides/_rels/slide2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97.png"/></Relationships>
</file>

<file path=ppt/slides/_rels/slide2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 Id="rId5" Type="http://schemas.openxmlformats.org/officeDocument/2006/relationships/image" Target="../media/image102.png"/><Relationship Id="rId4" Type="http://schemas.openxmlformats.org/officeDocument/2006/relationships/image" Target="../media/image101.png"/></Relationships>
</file>

<file path=ppt/slides/_rels/slide2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png"/></Relationships>
</file>

<file path=ppt/slides/_rels/slide2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image" Target="../media/image10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5BF80D-550F-EB3D-356F-BAFF9276B618}"/>
              </a:ext>
            </a:extLst>
          </p:cNvPr>
          <p:cNvSpPr>
            <a:spLocks noGrp="1"/>
          </p:cNvSpPr>
          <p:nvPr>
            <p:ph type="ctrTitle"/>
          </p:nvPr>
        </p:nvSpPr>
        <p:spPr>
          <a:xfrm>
            <a:off x="1524000" y="1122363"/>
            <a:ext cx="9144000" cy="706437"/>
          </a:xfrm>
        </p:spPr>
        <p:txBody>
          <a:bodyPr/>
          <a:lstStyle/>
          <a:p>
            <a:br>
              <a:rPr lang="es-MX" dirty="0"/>
            </a:br>
            <a:endParaRPr lang="es-MX" dirty="0"/>
          </a:p>
        </p:txBody>
      </p:sp>
      <p:sp>
        <p:nvSpPr>
          <p:cNvPr id="3" name="Subtítulo 2">
            <a:extLst>
              <a:ext uri="{FF2B5EF4-FFF2-40B4-BE49-F238E27FC236}">
                <a16:creationId xmlns:a16="http://schemas.microsoft.com/office/drawing/2014/main" id="{46D563DC-7B6A-B567-7759-3434B400F90C}"/>
              </a:ext>
            </a:extLst>
          </p:cNvPr>
          <p:cNvSpPr>
            <a:spLocks noGrp="1"/>
          </p:cNvSpPr>
          <p:nvPr>
            <p:ph type="subTitle" idx="1"/>
          </p:nvPr>
        </p:nvSpPr>
        <p:spPr>
          <a:xfrm>
            <a:off x="526212" y="215660"/>
            <a:ext cx="8747791" cy="2001329"/>
          </a:xfrm>
        </p:spPr>
        <p:txBody>
          <a:bodyPr>
            <a:normAutofit/>
          </a:bodyPr>
          <a:lstStyle/>
          <a:p>
            <a:r>
              <a:rPr lang="es-CL" sz="2800" b="1" u="sng" dirty="0">
                <a:solidFill>
                  <a:schemeClr val="tx2">
                    <a:lumMod val="75000"/>
                  </a:schemeClr>
                </a:solidFill>
              </a:rPr>
              <a:t>MIS EMOCIONES</a:t>
            </a:r>
          </a:p>
          <a:p>
            <a:r>
              <a:rPr lang="es-CL" sz="2000" b="1" dirty="0">
                <a:solidFill>
                  <a:schemeClr val="tx2">
                    <a:lumMod val="75000"/>
                  </a:schemeClr>
                </a:solidFill>
              </a:rPr>
              <a:t>Bienvenidos a Oracapacita </a:t>
            </a:r>
          </a:p>
        </p:txBody>
      </p:sp>
      <p:pic>
        <p:nvPicPr>
          <p:cNvPr id="6" name="Imagen 5">
            <a:extLst>
              <a:ext uri="{FF2B5EF4-FFF2-40B4-BE49-F238E27FC236}">
                <a16:creationId xmlns:a16="http://schemas.microsoft.com/office/drawing/2014/main" id="{4A3C077E-D7A6-6366-82AA-C2C5DB01D38B}"/>
              </a:ext>
            </a:extLst>
          </p:cNvPr>
          <p:cNvPicPr>
            <a:picLocks noChangeAspect="1"/>
          </p:cNvPicPr>
          <p:nvPr/>
        </p:nvPicPr>
        <p:blipFill>
          <a:blip r:embed="rId2"/>
          <a:stretch>
            <a:fillRect/>
          </a:stretch>
        </p:blipFill>
        <p:spPr>
          <a:xfrm>
            <a:off x="621102" y="2130725"/>
            <a:ext cx="8652901" cy="4132052"/>
          </a:xfrm>
          <a:prstGeom prst="rect">
            <a:avLst/>
          </a:prstGeom>
        </p:spPr>
      </p:pic>
      <p:pic>
        <p:nvPicPr>
          <p:cNvPr id="9" name="Imagen 8">
            <a:extLst>
              <a:ext uri="{FF2B5EF4-FFF2-40B4-BE49-F238E27FC236}">
                <a16:creationId xmlns:a16="http://schemas.microsoft.com/office/drawing/2014/main" id="{8400F19B-411D-3A9B-4D92-9F39E02F1D67}"/>
              </a:ext>
            </a:extLst>
          </p:cNvPr>
          <p:cNvPicPr>
            <a:picLocks noChangeAspect="1"/>
          </p:cNvPicPr>
          <p:nvPr/>
        </p:nvPicPr>
        <p:blipFill>
          <a:blip r:embed="rId3"/>
          <a:stretch>
            <a:fillRect/>
          </a:stretch>
        </p:blipFill>
        <p:spPr>
          <a:xfrm>
            <a:off x="234352" y="-1"/>
            <a:ext cx="2353573" cy="2001329"/>
          </a:xfrm>
          <a:prstGeom prst="rect">
            <a:avLst/>
          </a:prstGeom>
        </p:spPr>
      </p:pic>
    </p:spTree>
    <p:extLst>
      <p:ext uri="{BB962C8B-B14F-4D97-AF65-F5344CB8AC3E}">
        <p14:creationId xmlns:p14="http://schemas.microsoft.com/office/powerpoint/2010/main" val="2311958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9BB2B1-30FF-43F2-8A6B-D26F05696F96}"/>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8134A967-9818-8F3C-9048-4FD98DEA8C42}"/>
              </a:ext>
            </a:extLst>
          </p:cNvPr>
          <p:cNvSpPr>
            <a:spLocks noGrp="1"/>
          </p:cNvSpPr>
          <p:nvPr>
            <p:ph idx="1"/>
          </p:nvPr>
        </p:nvSpPr>
        <p:spPr/>
        <p:txBody>
          <a:bodyPr/>
          <a:lstStyle/>
          <a:p>
            <a:r>
              <a:rPr lang="es-CL" dirty="0"/>
              <a:t>8. </a:t>
            </a:r>
            <a:r>
              <a:rPr lang="es-CL" u="sng" dirty="0"/>
              <a:t>Apreciación estética</a:t>
            </a:r>
          </a:p>
          <a:p>
            <a:pPr marL="0" indent="0" algn="just">
              <a:buNone/>
            </a:pPr>
            <a:r>
              <a:rPr lang="es-MX" dirty="0"/>
              <a:t>La apreciación estética es una emoción que viene determinada por la relación que tiene la persona con las diferentes manifestaciones sobre una objeto, lugar, persona o cosa. La contemplación que nos despierta un sentimiento de agrado.</a:t>
            </a:r>
            <a:endParaRPr lang="es-CL" dirty="0"/>
          </a:p>
        </p:txBody>
      </p:sp>
      <p:pic>
        <p:nvPicPr>
          <p:cNvPr id="4" name="Imagen 3">
            <a:extLst>
              <a:ext uri="{FF2B5EF4-FFF2-40B4-BE49-F238E27FC236}">
                <a16:creationId xmlns:a16="http://schemas.microsoft.com/office/drawing/2014/main" id="{92FE0D3A-B90E-3D3C-5D12-5EC293F69984}"/>
              </a:ext>
            </a:extLst>
          </p:cNvPr>
          <p:cNvPicPr>
            <a:picLocks noChangeAspect="1"/>
          </p:cNvPicPr>
          <p:nvPr/>
        </p:nvPicPr>
        <p:blipFill>
          <a:blip r:embed="rId2"/>
          <a:stretch>
            <a:fillRect/>
          </a:stretch>
        </p:blipFill>
        <p:spPr>
          <a:xfrm>
            <a:off x="597379" y="3921964"/>
            <a:ext cx="2513677" cy="1443666"/>
          </a:xfrm>
          <a:prstGeom prst="rect">
            <a:avLst/>
          </a:prstGeom>
        </p:spPr>
      </p:pic>
      <p:pic>
        <p:nvPicPr>
          <p:cNvPr id="5" name="Imagen 4">
            <a:extLst>
              <a:ext uri="{FF2B5EF4-FFF2-40B4-BE49-F238E27FC236}">
                <a16:creationId xmlns:a16="http://schemas.microsoft.com/office/drawing/2014/main" id="{CEF9337E-8CFB-6C93-6D8E-686BAB0F82D1}"/>
              </a:ext>
            </a:extLst>
          </p:cNvPr>
          <p:cNvPicPr>
            <a:picLocks noChangeAspect="1"/>
          </p:cNvPicPr>
          <p:nvPr/>
        </p:nvPicPr>
        <p:blipFill>
          <a:blip r:embed="rId3"/>
          <a:stretch>
            <a:fillRect/>
          </a:stretch>
        </p:blipFill>
        <p:spPr>
          <a:xfrm>
            <a:off x="3251396" y="4050990"/>
            <a:ext cx="1553517" cy="1314640"/>
          </a:xfrm>
          <a:prstGeom prst="rect">
            <a:avLst/>
          </a:prstGeom>
        </p:spPr>
      </p:pic>
      <p:pic>
        <p:nvPicPr>
          <p:cNvPr id="6" name="Imagen 5">
            <a:extLst>
              <a:ext uri="{FF2B5EF4-FFF2-40B4-BE49-F238E27FC236}">
                <a16:creationId xmlns:a16="http://schemas.microsoft.com/office/drawing/2014/main" id="{BA0761E3-B11A-C1BE-4322-28A5A5F7793B}"/>
              </a:ext>
            </a:extLst>
          </p:cNvPr>
          <p:cNvPicPr>
            <a:picLocks noChangeAspect="1"/>
          </p:cNvPicPr>
          <p:nvPr/>
        </p:nvPicPr>
        <p:blipFill>
          <a:blip r:embed="rId4"/>
          <a:stretch>
            <a:fillRect/>
          </a:stretch>
        </p:blipFill>
        <p:spPr>
          <a:xfrm>
            <a:off x="4945253" y="4050990"/>
            <a:ext cx="1703358" cy="1685925"/>
          </a:xfrm>
          <a:prstGeom prst="rect">
            <a:avLst/>
          </a:prstGeom>
        </p:spPr>
      </p:pic>
      <p:pic>
        <p:nvPicPr>
          <p:cNvPr id="7" name="Imagen 6">
            <a:extLst>
              <a:ext uri="{FF2B5EF4-FFF2-40B4-BE49-F238E27FC236}">
                <a16:creationId xmlns:a16="http://schemas.microsoft.com/office/drawing/2014/main" id="{41FD5925-183E-18E4-B313-439E1BE7BF4D}"/>
              </a:ext>
            </a:extLst>
          </p:cNvPr>
          <p:cNvPicPr>
            <a:picLocks noChangeAspect="1"/>
          </p:cNvPicPr>
          <p:nvPr/>
        </p:nvPicPr>
        <p:blipFill>
          <a:blip r:embed="rId5"/>
          <a:stretch>
            <a:fillRect/>
          </a:stretch>
        </p:blipFill>
        <p:spPr>
          <a:xfrm>
            <a:off x="6674471" y="3921964"/>
            <a:ext cx="1771650" cy="1598942"/>
          </a:xfrm>
          <a:prstGeom prst="rect">
            <a:avLst/>
          </a:prstGeom>
        </p:spPr>
      </p:pic>
    </p:spTree>
    <p:extLst>
      <p:ext uri="{BB962C8B-B14F-4D97-AF65-F5344CB8AC3E}">
        <p14:creationId xmlns:p14="http://schemas.microsoft.com/office/powerpoint/2010/main" val="3218132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6D5BC6-982C-5048-E634-FD89CA5A90E7}"/>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425D75D4-AD96-85CC-93D3-6B5B8BD49A0F}"/>
              </a:ext>
            </a:extLst>
          </p:cNvPr>
          <p:cNvSpPr>
            <a:spLocks noGrp="1"/>
          </p:cNvSpPr>
          <p:nvPr>
            <p:ph idx="1"/>
          </p:nvPr>
        </p:nvSpPr>
        <p:spPr/>
        <p:txBody>
          <a:bodyPr/>
          <a:lstStyle/>
          <a:p>
            <a:r>
              <a:rPr lang="es-CL" dirty="0"/>
              <a:t>9. </a:t>
            </a:r>
            <a:r>
              <a:rPr lang="es-CL" b="1" u="sng" dirty="0"/>
              <a:t>Asombro</a:t>
            </a:r>
          </a:p>
          <a:p>
            <a:pPr marL="0" indent="0">
              <a:buNone/>
            </a:pPr>
            <a:r>
              <a:rPr lang="es-MX" dirty="0"/>
              <a:t>El asombro es una emoción que viene dada por la sorpresa que nos genera algo inesperado, abriéndose un abanico de distintas respuestas a ello, tanto positivas como negativas.</a:t>
            </a:r>
          </a:p>
          <a:p>
            <a:pPr marL="0" indent="0">
              <a:buNone/>
            </a:pPr>
            <a:endParaRPr lang="es-CL" dirty="0"/>
          </a:p>
        </p:txBody>
      </p:sp>
      <p:pic>
        <p:nvPicPr>
          <p:cNvPr id="4" name="Imagen 3">
            <a:extLst>
              <a:ext uri="{FF2B5EF4-FFF2-40B4-BE49-F238E27FC236}">
                <a16:creationId xmlns:a16="http://schemas.microsoft.com/office/drawing/2014/main" id="{405FF342-2D36-36A1-4ED3-66BE07214D75}"/>
              </a:ext>
            </a:extLst>
          </p:cNvPr>
          <p:cNvPicPr>
            <a:picLocks noChangeAspect="1"/>
          </p:cNvPicPr>
          <p:nvPr/>
        </p:nvPicPr>
        <p:blipFill>
          <a:blip r:embed="rId2"/>
          <a:stretch>
            <a:fillRect/>
          </a:stretch>
        </p:blipFill>
        <p:spPr>
          <a:xfrm>
            <a:off x="677334" y="3845135"/>
            <a:ext cx="1970975" cy="1940762"/>
          </a:xfrm>
          <a:prstGeom prst="rect">
            <a:avLst/>
          </a:prstGeom>
        </p:spPr>
      </p:pic>
      <p:pic>
        <p:nvPicPr>
          <p:cNvPr id="5" name="Imagen 4">
            <a:extLst>
              <a:ext uri="{FF2B5EF4-FFF2-40B4-BE49-F238E27FC236}">
                <a16:creationId xmlns:a16="http://schemas.microsoft.com/office/drawing/2014/main" id="{9B285F2F-324E-12EB-5D37-F8D117817B42}"/>
              </a:ext>
            </a:extLst>
          </p:cNvPr>
          <p:cNvPicPr>
            <a:picLocks noChangeAspect="1"/>
          </p:cNvPicPr>
          <p:nvPr/>
        </p:nvPicPr>
        <p:blipFill>
          <a:blip r:embed="rId3"/>
          <a:stretch>
            <a:fillRect/>
          </a:stretch>
        </p:blipFill>
        <p:spPr>
          <a:xfrm>
            <a:off x="2823713" y="3845135"/>
            <a:ext cx="1869057" cy="1940762"/>
          </a:xfrm>
          <a:prstGeom prst="rect">
            <a:avLst/>
          </a:prstGeom>
        </p:spPr>
      </p:pic>
      <p:pic>
        <p:nvPicPr>
          <p:cNvPr id="6" name="Imagen 5">
            <a:extLst>
              <a:ext uri="{FF2B5EF4-FFF2-40B4-BE49-F238E27FC236}">
                <a16:creationId xmlns:a16="http://schemas.microsoft.com/office/drawing/2014/main" id="{207074F9-6CA9-D73A-F7FC-195F6F5CB8BF}"/>
              </a:ext>
            </a:extLst>
          </p:cNvPr>
          <p:cNvPicPr>
            <a:picLocks noChangeAspect="1"/>
          </p:cNvPicPr>
          <p:nvPr/>
        </p:nvPicPr>
        <p:blipFill>
          <a:blip r:embed="rId4"/>
          <a:stretch>
            <a:fillRect/>
          </a:stretch>
        </p:blipFill>
        <p:spPr>
          <a:xfrm>
            <a:off x="4692770" y="4042822"/>
            <a:ext cx="2340815" cy="1743075"/>
          </a:xfrm>
          <a:prstGeom prst="rect">
            <a:avLst/>
          </a:prstGeom>
        </p:spPr>
      </p:pic>
      <p:pic>
        <p:nvPicPr>
          <p:cNvPr id="7" name="Imagen 6">
            <a:extLst>
              <a:ext uri="{FF2B5EF4-FFF2-40B4-BE49-F238E27FC236}">
                <a16:creationId xmlns:a16="http://schemas.microsoft.com/office/drawing/2014/main" id="{BB58AA83-0A3A-6077-B96F-FABA6E4DF10D}"/>
              </a:ext>
            </a:extLst>
          </p:cNvPr>
          <p:cNvPicPr>
            <a:picLocks noChangeAspect="1"/>
          </p:cNvPicPr>
          <p:nvPr/>
        </p:nvPicPr>
        <p:blipFill>
          <a:blip r:embed="rId5"/>
          <a:stretch>
            <a:fillRect/>
          </a:stretch>
        </p:blipFill>
        <p:spPr>
          <a:xfrm>
            <a:off x="7033585" y="4042822"/>
            <a:ext cx="2340813" cy="1743075"/>
          </a:xfrm>
          <a:prstGeom prst="rect">
            <a:avLst/>
          </a:prstGeom>
        </p:spPr>
      </p:pic>
    </p:spTree>
    <p:extLst>
      <p:ext uri="{BB962C8B-B14F-4D97-AF65-F5344CB8AC3E}">
        <p14:creationId xmlns:p14="http://schemas.microsoft.com/office/powerpoint/2010/main" val="3883524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92CE6D-3E0A-6236-2A4C-5987A07E635E}"/>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91FBADF4-B5C0-8452-EEDA-B0C1E46D8270}"/>
              </a:ext>
            </a:extLst>
          </p:cNvPr>
          <p:cNvSpPr>
            <a:spLocks noGrp="1"/>
          </p:cNvSpPr>
          <p:nvPr>
            <p:ph idx="1"/>
          </p:nvPr>
        </p:nvSpPr>
        <p:spPr/>
        <p:txBody>
          <a:bodyPr/>
          <a:lstStyle/>
          <a:p>
            <a:r>
              <a:rPr lang="es-CL" dirty="0"/>
              <a:t>10. </a:t>
            </a:r>
            <a:r>
              <a:rPr lang="es-CL" b="1" u="sng" dirty="0"/>
              <a:t>Calma</a:t>
            </a:r>
          </a:p>
          <a:p>
            <a:pPr marL="0" indent="0" algn="just">
              <a:buNone/>
            </a:pPr>
            <a:r>
              <a:rPr lang="es-MX" dirty="0"/>
              <a:t>La calma es la emoción que se genera cuando no percibimos ningún peligro procedente del ambiente externo en el que nos encontramos, lo que se traduce en una sensación de tranquilidad que nos permite relajarnos.</a:t>
            </a:r>
          </a:p>
          <a:p>
            <a:pPr marL="0" indent="0" algn="just">
              <a:buNone/>
            </a:pPr>
            <a:endParaRPr lang="es-CL" dirty="0"/>
          </a:p>
        </p:txBody>
      </p:sp>
      <p:pic>
        <p:nvPicPr>
          <p:cNvPr id="4" name="Imagen 3">
            <a:extLst>
              <a:ext uri="{FF2B5EF4-FFF2-40B4-BE49-F238E27FC236}">
                <a16:creationId xmlns:a16="http://schemas.microsoft.com/office/drawing/2014/main" id="{C029857C-25B0-6998-4677-01E0333312AD}"/>
              </a:ext>
            </a:extLst>
          </p:cNvPr>
          <p:cNvPicPr>
            <a:picLocks noChangeAspect="1"/>
          </p:cNvPicPr>
          <p:nvPr/>
        </p:nvPicPr>
        <p:blipFill>
          <a:blip r:embed="rId2"/>
          <a:stretch>
            <a:fillRect/>
          </a:stretch>
        </p:blipFill>
        <p:spPr>
          <a:xfrm>
            <a:off x="495569" y="4100975"/>
            <a:ext cx="2143125" cy="1635591"/>
          </a:xfrm>
          <a:prstGeom prst="rect">
            <a:avLst/>
          </a:prstGeom>
        </p:spPr>
      </p:pic>
      <p:pic>
        <p:nvPicPr>
          <p:cNvPr id="5" name="Imagen 4">
            <a:extLst>
              <a:ext uri="{FF2B5EF4-FFF2-40B4-BE49-F238E27FC236}">
                <a16:creationId xmlns:a16="http://schemas.microsoft.com/office/drawing/2014/main" id="{3D54019D-05AF-17B1-E4B7-3CEFB145D19B}"/>
              </a:ext>
            </a:extLst>
          </p:cNvPr>
          <p:cNvPicPr>
            <a:picLocks noChangeAspect="1"/>
          </p:cNvPicPr>
          <p:nvPr/>
        </p:nvPicPr>
        <p:blipFill>
          <a:blip r:embed="rId3"/>
          <a:stretch>
            <a:fillRect/>
          </a:stretch>
        </p:blipFill>
        <p:spPr>
          <a:xfrm>
            <a:off x="2788863" y="4100975"/>
            <a:ext cx="1786657" cy="1495425"/>
          </a:xfrm>
          <a:prstGeom prst="rect">
            <a:avLst/>
          </a:prstGeom>
        </p:spPr>
      </p:pic>
      <p:pic>
        <p:nvPicPr>
          <p:cNvPr id="8" name="Imagen 7">
            <a:extLst>
              <a:ext uri="{FF2B5EF4-FFF2-40B4-BE49-F238E27FC236}">
                <a16:creationId xmlns:a16="http://schemas.microsoft.com/office/drawing/2014/main" id="{CA0FAF3D-0817-30C8-DDA5-A1B62BDBF762}"/>
              </a:ext>
            </a:extLst>
          </p:cNvPr>
          <p:cNvPicPr>
            <a:picLocks noChangeAspect="1"/>
          </p:cNvPicPr>
          <p:nvPr/>
        </p:nvPicPr>
        <p:blipFill>
          <a:blip r:embed="rId4"/>
          <a:stretch>
            <a:fillRect/>
          </a:stretch>
        </p:blipFill>
        <p:spPr>
          <a:xfrm>
            <a:off x="4722814" y="4100975"/>
            <a:ext cx="1960443" cy="1495425"/>
          </a:xfrm>
          <a:prstGeom prst="rect">
            <a:avLst/>
          </a:prstGeom>
        </p:spPr>
      </p:pic>
      <p:pic>
        <p:nvPicPr>
          <p:cNvPr id="10" name="Imagen 9">
            <a:extLst>
              <a:ext uri="{FF2B5EF4-FFF2-40B4-BE49-F238E27FC236}">
                <a16:creationId xmlns:a16="http://schemas.microsoft.com/office/drawing/2014/main" id="{6D63E67A-78E7-D588-C159-165BF1F7E2D8}"/>
              </a:ext>
            </a:extLst>
          </p:cNvPr>
          <p:cNvPicPr>
            <a:picLocks noChangeAspect="1"/>
          </p:cNvPicPr>
          <p:nvPr/>
        </p:nvPicPr>
        <p:blipFill>
          <a:blip r:embed="rId5"/>
          <a:stretch>
            <a:fillRect/>
          </a:stretch>
        </p:blipFill>
        <p:spPr>
          <a:xfrm>
            <a:off x="6830551" y="4100974"/>
            <a:ext cx="2466975" cy="1495426"/>
          </a:xfrm>
          <a:prstGeom prst="rect">
            <a:avLst/>
          </a:prstGeom>
        </p:spPr>
      </p:pic>
    </p:spTree>
    <p:extLst>
      <p:ext uri="{BB962C8B-B14F-4D97-AF65-F5344CB8AC3E}">
        <p14:creationId xmlns:p14="http://schemas.microsoft.com/office/powerpoint/2010/main" val="1239736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571F7F-B607-73C8-82A2-C59A1F6BC3D3}"/>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9B4D40D1-0B68-54AA-D912-88F8C6351009}"/>
              </a:ext>
            </a:extLst>
          </p:cNvPr>
          <p:cNvSpPr>
            <a:spLocks noGrp="1"/>
          </p:cNvSpPr>
          <p:nvPr>
            <p:ph idx="1"/>
          </p:nvPr>
        </p:nvSpPr>
        <p:spPr/>
        <p:txBody>
          <a:bodyPr/>
          <a:lstStyle/>
          <a:p>
            <a:r>
              <a:rPr lang="es-CL" dirty="0"/>
              <a:t>11. </a:t>
            </a:r>
            <a:r>
              <a:rPr lang="es-CL" b="1" u="sng" dirty="0"/>
              <a:t>Confusión</a:t>
            </a:r>
          </a:p>
          <a:p>
            <a:pPr marL="0" indent="0">
              <a:buNone/>
            </a:pPr>
            <a:r>
              <a:rPr lang="es-MX" dirty="0"/>
              <a:t>La confusión es la emoción que sentimos cuando no conseguimos descifrar la naturaleza de algún estímulo que percibamos. Esto nos hace sentirnos desconcertados, intentando esclarecer la situación y ordenar las ideas en nuestra mente.</a:t>
            </a:r>
          </a:p>
          <a:p>
            <a:pPr marL="0" indent="0">
              <a:buNone/>
            </a:pPr>
            <a:endParaRPr lang="es-CL" dirty="0"/>
          </a:p>
        </p:txBody>
      </p:sp>
      <p:pic>
        <p:nvPicPr>
          <p:cNvPr id="4" name="Imagen 3">
            <a:extLst>
              <a:ext uri="{FF2B5EF4-FFF2-40B4-BE49-F238E27FC236}">
                <a16:creationId xmlns:a16="http://schemas.microsoft.com/office/drawing/2014/main" id="{9A839BAE-52E5-C029-618F-864DAEAE9F9C}"/>
              </a:ext>
            </a:extLst>
          </p:cNvPr>
          <p:cNvPicPr>
            <a:picLocks noChangeAspect="1"/>
          </p:cNvPicPr>
          <p:nvPr/>
        </p:nvPicPr>
        <p:blipFill>
          <a:blip r:embed="rId2"/>
          <a:stretch>
            <a:fillRect/>
          </a:stretch>
        </p:blipFill>
        <p:spPr>
          <a:xfrm>
            <a:off x="736054" y="4307813"/>
            <a:ext cx="2143125" cy="1727615"/>
          </a:xfrm>
          <a:prstGeom prst="rect">
            <a:avLst/>
          </a:prstGeom>
        </p:spPr>
      </p:pic>
      <p:pic>
        <p:nvPicPr>
          <p:cNvPr id="5" name="Imagen 4">
            <a:extLst>
              <a:ext uri="{FF2B5EF4-FFF2-40B4-BE49-F238E27FC236}">
                <a16:creationId xmlns:a16="http://schemas.microsoft.com/office/drawing/2014/main" id="{1186D9E4-77C2-46A1-E55A-373373AAFC89}"/>
              </a:ext>
            </a:extLst>
          </p:cNvPr>
          <p:cNvPicPr>
            <a:picLocks noChangeAspect="1"/>
          </p:cNvPicPr>
          <p:nvPr/>
        </p:nvPicPr>
        <p:blipFill>
          <a:blip r:embed="rId3"/>
          <a:stretch>
            <a:fillRect/>
          </a:stretch>
        </p:blipFill>
        <p:spPr>
          <a:xfrm>
            <a:off x="2956703" y="4307813"/>
            <a:ext cx="2534728" cy="1727614"/>
          </a:xfrm>
          <a:prstGeom prst="rect">
            <a:avLst/>
          </a:prstGeom>
        </p:spPr>
      </p:pic>
      <p:pic>
        <p:nvPicPr>
          <p:cNvPr id="6" name="Imagen 5">
            <a:extLst>
              <a:ext uri="{FF2B5EF4-FFF2-40B4-BE49-F238E27FC236}">
                <a16:creationId xmlns:a16="http://schemas.microsoft.com/office/drawing/2014/main" id="{CC293FF6-DE20-2492-B669-8E894E5E9B72}"/>
              </a:ext>
            </a:extLst>
          </p:cNvPr>
          <p:cNvPicPr>
            <a:picLocks noChangeAspect="1"/>
          </p:cNvPicPr>
          <p:nvPr/>
        </p:nvPicPr>
        <p:blipFill>
          <a:blip r:embed="rId4"/>
          <a:stretch>
            <a:fillRect/>
          </a:stretch>
        </p:blipFill>
        <p:spPr>
          <a:xfrm>
            <a:off x="5561884" y="4307813"/>
            <a:ext cx="2277374" cy="1733550"/>
          </a:xfrm>
          <a:prstGeom prst="rect">
            <a:avLst/>
          </a:prstGeom>
        </p:spPr>
      </p:pic>
      <p:pic>
        <p:nvPicPr>
          <p:cNvPr id="7" name="Imagen 6">
            <a:extLst>
              <a:ext uri="{FF2B5EF4-FFF2-40B4-BE49-F238E27FC236}">
                <a16:creationId xmlns:a16="http://schemas.microsoft.com/office/drawing/2014/main" id="{CA5005C9-70B3-4CD2-A319-1E90C0AD8130}"/>
              </a:ext>
            </a:extLst>
          </p:cNvPr>
          <p:cNvPicPr>
            <a:picLocks noChangeAspect="1"/>
          </p:cNvPicPr>
          <p:nvPr/>
        </p:nvPicPr>
        <p:blipFill>
          <a:blip r:embed="rId5"/>
          <a:stretch>
            <a:fillRect/>
          </a:stretch>
        </p:blipFill>
        <p:spPr>
          <a:xfrm>
            <a:off x="7984583" y="4307813"/>
            <a:ext cx="2143125" cy="1733550"/>
          </a:xfrm>
          <a:prstGeom prst="rect">
            <a:avLst/>
          </a:prstGeom>
        </p:spPr>
      </p:pic>
    </p:spTree>
    <p:extLst>
      <p:ext uri="{BB962C8B-B14F-4D97-AF65-F5344CB8AC3E}">
        <p14:creationId xmlns:p14="http://schemas.microsoft.com/office/powerpoint/2010/main" val="865898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BFBECC-5F15-2903-9F9D-C28C189D9219}"/>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0F38E147-39BC-370B-B99E-CC3ED1E3C3CB}"/>
              </a:ext>
            </a:extLst>
          </p:cNvPr>
          <p:cNvSpPr>
            <a:spLocks noGrp="1"/>
          </p:cNvSpPr>
          <p:nvPr>
            <p:ph idx="1"/>
          </p:nvPr>
        </p:nvSpPr>
        <p:spPr/>
        <p:txBody>
          <a:bodyPr/>
          <a:lstStyle/>
          <a:p>
            <a:r>
              <a:rPr lang="es-CL" dirty="0"/>
              <a:t>12. </a:t>
            </a:r>
            <a:r>
              <a:rPr lang="es-CL" b="1" u="sng" dirty="0"/>
              <a:t>Deseo carnal</a:t>
            </a:r>
          </a:p>
          <a:p>
            <a:pPr marL="0" indent="0" algn="just">
              <a:buNone/>
            </a:pPr>
            <a:r>
              <a:rPr lang="es-MX" dirty="0"/>
              <a:t>El deseo carnal es una de las emociones básicas y está presente en todos los organismos sexuales. Es un estímulo de atracción hacia otra persona.</a:t>
            </a:r>
          </a:p>
          <a:p>
            <a:pPr marL="0" indent="0" algn="just">
              <a:buNone/>
            </a:pPr>
            <a:endParaRPr lang="es-CL" dirty="0"/>
          </a:p>
        </p:txBody>
      </p:sp>
      <p:pic>
        <p:nvPicPr>
          <p:cNvPr id="4" name="Imagen 3">
            <a:extLst>
              <a:ext uri="{FF2B5EF4-FFF2-40B4-BE49-F238E27FC236}">
                <a16:creationId xmlns:a16="http://schemas.microsoft.com/office/drawing/2014/main" id="{16FA4C67-4745-E995-D278-320DCB3CC3ED}"/>
              </a:ext>
            </a:extLst>
          </p:cNvPr>
          <p:cNvPicPr>
            <a:picLocks noChangeAspect="1"/>
          </p:cNvPicPr>
          <p:nvPr/>
        </p:nvPicPr>
        <p:blipFill>
          <a:blip r:embed="rId2"/>
          <a:stretch>
            <a:fillRect/>
          </a:stretch>
        </p:blipFill>
        <p:spPr>
          <a:xfrm>
            <a:off x="256186" y="4212117"/>
            <a:ext cx="2828925" cy="1691406"/>
          </a:xfrm>
          <a:prstGeom prst="rect">
            <a:avLst/>
          </a:prstGeom>
        </p:spPr>
      </p:pic>
      <p:pic>
        <p:nvPicPr>
          <p:cNvPr id="5" name="Imagen 4">
            <a:extLst>
              <a:ext uri="{FF2B5EF4-FFF2-40B4-BE49-F238E27FC236}">
                <a16:creationId xmlns:a16="http://schemas.microsoft.com/office/drawing/2014/main" id="{C9851060-1D0B-839A-8335-9C1744FE8453}"/>
              </a:ext>
            </a:extLst>
          </p:cNvPr>
          <p:cNvPicPr>
            <a:picLocks noChangeAspect="1"/>
          </p:cNvPicPr>
          <p:nvPr/>
        </p:nvPicPr>
        <p:blipFill>
          <a:blip r:embed="rId3"/>
          <a:stretch>
            <a:fillRect/>
          </a:stretch>
        </p:blipFill>
        <p:spPr>
          <a:xfrm>
            <a:off x="2783547" y="4212117"/>
            <a:ext cx="1831586" cy="1691406"/>
          </a:xfrm>
          <a:prstGeom prst="rect">
            <a:avLst/>
          </a:prstGeom>
        </p:spPr>
      </p:pic>
      <p:pic>
        <p:nvPicPr>
          <p:cNvPr id="6" name="Imagen 5">
            <a:extLst>
              <a:ext uri="{FF2B5EF4-FFF2-40B4-BE49-F238E27FC236}">
                <a16:creationId xmlns:a16="http://schemas.microsoft.com/office/drawing/2014/main" id="{56410732-A142-B1B0-CCAC-FBC9917BB3BA}"/>
              </a:ext>
            </a:extLst>
          </p:cNvPr>
          <p:cNvPicPr>
            <a:picLocks noChangeAspect="1"/>
          </p:cNvPicPr>
          <p:nvPr/>
        </p:nvPicPr>
        <p:blipFill>
          <a:blip r:embed="rId4"/>
          <a:stretch>
            <a:fillRect/>
          </a:stretch>
        </p:blipFill>
        <p:spPr>
          <a:xfrm>
            <a:off x="4801442" y="4212118"/>
            <a:ext cx="2143125" cy="1691406"/>
          </a:xfrm>
          <a:prstGeom prst="rect">
            <a:avLst/>
          </a:prstGeom>
        </p:spPr>
      </p:pic>
      <p:pic>
        <p:nvPicPr>
          <p:cNvPr id="7" name="Imagen 6">
            <a:extLst>
              <a:ext uri="{FF2B5EF4-FFF2-40B4-BE49-F238E27FC236}">
                <a16:creationId xmlns:a16="http://schemas.microsoft.com/office/drawing/2014/main" id="{85E2BDE1-E380-23A9-2863-A4B1DBBAB8C2}"/>
              </a:ext>
            </a:extLst>
          </p:cNvPr>
          <p:cNvPicPr>
            <a:picLocks noChangeAspect="1"/>
          </p:cNvPicPr>
          <p:nvPr/>
        </p:nvPicPr>
        <p:blipFill>
          <a:blip r:embed="rId5"/>
          <a:stretch>
            <a:fillRect/>
          </a:stretch>
        </p:blipFill>
        <p:spPr>
          <a:xfrm>
            <a:off x="6974580" y="4212117"/>
            <a:ext cx="2857500" cy="1645803"/>
          </a:xfrm>
          <a:prstGeom prst="rect">
            <a:avLst/>
          </a:prstGeom>
        </p:spPr>
      </p:pic>
    </p:spTree>
    <p:extLst>
      <p:ext uri="{BB962C8B-B14F-4D97-AF65-F5344CB8AC3E}">
        <p14:creationId xmlns:p14="http://schemas.microsoft.com/office/powerpoint/2010/main" val="1626864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1F6D2F-E857-0FFF-A7E8-4098C13FC0A5}"/>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4F02DD9C-866F-D3BF-BC74-8963C5EE5636}"/>
              </a:ext>
            </a:extLst>
          </p:cNvPr>
          <p:cNvSpPr>
            <a:spLocks noGrp="1"/>
          </p:cNvSpPr>
          <p:nvPr>
            <p:ph idx="1"/>
          </p:nvPr>
        </p:nvSpPr>
        <p:spPr/>
        <p:txBody>
          <a:bodyPr/>
          <a:lstStyle/>
          <a:p>
            <a:r>
              <a:rPr lang="es-CL" dirty="0"/>
              <a:t>13. </a:t>
            </a:r>
            <a:r>
              <a:rPr lang="es-CL" u="sng" dirty="0"/>
              <a:t>Disgusto</a:t>
            </a:r>
          </a:p>
          <a:p>
            <a:pPr marL="0" indent="0">
              <a:buNone/>
            </a:pPr>
            <a:r>
              <a:rPr lang="es-MX" dirty="0"/>
              <a:t>El disgusto es una emoción negativa que se despierta por una resolución de situaciones que no se asemeja a lo esperado o deseado. Esto despierta un sentimiento desagradable que nos hace sentir decaídos ante los hechos.</a:t>
            </a:r>
            <a:endParaRPr lang="es-CL" dirty="0"/>
          </a:p>
        </p:txBody>
      </p:sp>
      <p:pic>
        <p:nvPicPr>
          <p:cNvPr id="4" name="Imagen 3">
            <a:extLst>
              <a:ext uri="{FF2B5EF4-FFF2-40B4-BE49-F238E27FC236}">
                <a16:creationId xmlns:a16="http://schemas.microsoft.com/office/drawing/2014/main" id="{F3177F05-486B-5B94-26B6-E96DD22FE81B}"/>
              </a:ext>
            </a:extLst>
          </p:cNvPr>
          <p:cNvPicPr>
            <a:picLocks noChangeAspect="1"/>
          </p:cNvPicPr>
          <p:nvPr/>
        </p:nvPicPr>
        <p:blipFill>
          <a:blip r:embed="rId2"/>
          <a:stretch>
            <a:fillRect/>
          </a:stretch>
        </p:blipFill>
        <p:spPr>
          <a:xfrm>
            <a:off x="473105" y="3911809"/>
            <a:ext cx="2260860" cy="1743075"/>
          </a:xfrm>
          <a:prstGeom prst="rect">
            <a:avLst/>
          </a:prstGeom>
        </p:spPr>
      </p:pic>
      <p:pic>
        <p:nvPicPr>
          <p:cNvPr id="5" name="Imagen 4">
            <a:extLst>
              <a:ext uri="{FF2B5EF4-FFF2-40B4-BE49-F238E27FC236}">
                <a16:creationId xmlns:a16="http://schemas.microsoft.com/office/drawing/2014/main" id="{E7733F24-F16C-9572-C2B6-EC6950CC35D3}"/>
              </a:ext>
            </a:extLst>
          </p:cNvPr>
          <p:cNvPicPr>
            <a:picLocks noChangeAspect="1"/>
          </p:cNvPicPr>
          <p:nvPr/>
        </p:nvPicPr>
        <p:blipFill>
          <a:blip r:embed="rId3"/>
          <a:stretch>
            <a:fillRect/>
          </a:stretch>
        </p:blipFill>
        <p:spPr>
          <a:xfrm>
            <a:off x="2938194" y="3911809"/>
            <a:ext cx="2619375" cy="1743075"/>
          </a:xfrm>
          <a:prstGeom prst="rect">
            <a:avLst/>
          </a:prstGeom>
        </p:spPr>
      </p:pic>
      <p:pic>
        <p:nvPicPr>
          <p:cNvPr id="6" name="Imagen 5">
            <a:extLst>
              <a:ext uri="{FF2B5EF4-FFF2-40B4-BE49-F238E27FC236}">
                <a16:creationId xmlns:a16="http://schemas.microsoft.com/office/drawing/2014/main" id="{34BD9D4C-11DC-B34B-03DA-5BFD3BC078D3}"/>
              </a:ext>
            </a:extLst>
          </p:cNvPr>
          <p:cNvPicPr>
            <a:picLocks noChangeAspect="1"/>
          </p:cNvPicPr>
          <p:nvPr/>
        </p:nvPicPr>
        <p:blipFill>
          <a:blip r:embed="rId4"/>
          <a:stretch>
            <a:fillRect/>
          </a:stretch>
        </p:blipFill>
        <p:spPr>
          <a:xfrm>
            <a:off x="6096000" y="3898237"/>
            <a:ext cx="2143125" cy="1756647"/>
          </a:xfrm>
          <a:prstGeom prst="rect">
            <a:avLst/>
          </a:prstGeom>
        </p:spPr>
      </p:pic>
    </p:spTree>
    <p:extLst>
      <p:ext uri="{BB962C8B-B14F-4D97-AF65-F5344CB8AC3E}">
        <p14:creationId xmlns:p14="http://schemas.microsoft.com/office/powerpoint/2010/main" val="333166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828AD2-E081-2125-6728-E212B469D49A}"/>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583B4111-F43B-8173-EC27-614233532F9D}"/>
              </a:ext>
            </a:extLst>
          </p:cNvPr>
          <p:cNvSpPr>
            <a:spLocks noGrp="1"/>
          </p:cNvSpPr>
          <p:nvPr>
            <p:ph idx="1"/>
          </p:nvPr>
        </p:nvSpPr>
        <p:spPr/>
        <p:txBody>
          <a:bodyPr/>
          <a:lstStyle/>
          <a:p>
            <a:r>
              <a:rPr lang="es-CL" dirty="0"/>
              <a:t>14. </a:t>
            </a:r>
            <a:r>
              <a:rPr lang="es-CL" u="sng" dirty="0"/>
              <a:t>Diversión</a:t>
            </a:r>
          </a:p>
          <a:p>
            <a:pPr marL="0" indent="0" algn="just">
              <a:buNone/>
            </a:pPr>
            <a:r>
              <a:rPr lang="es-MX" dirty="0"/>
              <a:t>La diversión es una emoción positiva generada por una  situación que nos induce placer. Muy relacionada con el entretenimiento, esta emoción se produce cuando realizamos actividades que tienen la finalidad de generarnos atracción</a:t>
            </a:r>
            <a:r>
              <a:rPr lang="es-MX" u="sng" dirty="0"/>
              <a:t>.</a:t>
            </a:r>
            <a:endParaRPr lang="es-CL" u="sng" dirty="0"/>
          </a:p>
        </p:txBody>
      </p:sp>
      <p:pic>
        <p:nvPicPr>
          <p:cNvPr id="6" name="Imagen 5">
            <a:extLst>
              <a:ext uri="{FF2B5EF4-FFF2-40B4-BE49-F238E27FC236}">
                <a16:creationId xmlns:a16="http://schemas.microsoft.com/office/drawing/2014/main" id="{984ADB72-61E4-29E5-A5B1-FBF12EA314C1}"/>
              </a:ext>
            </a:extLst>
          </p:cNvPr>
          <p:cNvPicPr>
            <a:picLocks noChangeAspect="1"/>
          </p:cNvPicPr>
          <p:nvPr/>
        </p:nvPicPr>
        <p:blipFill>
          <a:blip r:embed="rId2"/>
          <a:stretch>
            <a:fillRect/>
          </a:stretch>
        </p:blipFill>
        <p:spPr>
          <a:xfrm>
            <a:off x="6607002" y="3752489"/>
            <a:ext cx="2667000" cy="1714500"/>
          </a:xfrm>
          <a:prstGeom prst="rect">
            <a:avLst/>
          </a:prstGeom>
        </p:spPr>
      </p:pic>
      <p:pic>
        <p:nvPicPr>
          <p:cNvPr id="7" name="Imagen 6">
            <a:extLst>
              <a:ext uri="{FF2B5EF4-FFF2-40B4-BE49-F238E27FC236}">
                <a16:creationId xmlns:a16="http://schemas.microsoft.com/office/drawing/2014/main" id="{E9B7112B-3768-9FB6-FC6B-186041175851}"/>
              </a:ext>
            </a:extLst>
          </p:cNvPr>
          <p:cNvPicPr>
            <a:picLocks noChangeAspect="1"/>
          </p:cNvPicPr>
          <p:nvPr/>
        </p:nvPicPr>
        <p:blipFill>
          <a:blip r:embed="rId3"/>
          <a:stretch>
            <a:fillRect/>
          </a:stretch>
        </p:blipFill>
        <p:spPr>
          <a:xfrm>
            <a:off x="3548511" y="3752489"/>
            <a:ext cx="2977799" cy="1775594"/>
          </a:xfrm>
          <a:prstGeom prst="rect">
            <a:avLst/>
          </a:prstGeom>
        </p:spPr>
      </p:pic>
      <p:pic>
        <p:nvPicPr>
          <p:cNvPr id="8" name="Imagen 7">
            <a:extLst>
              <a:ext uri="{FF2B5EF4-FFF2-40B4-BE49-F238E27FC236}">
                <a16:creationId xmlns:a16="http://schemas.microsoft.com/office/drawing/2014/main" id="{FFF2890B-69CB-A9C2-276E-9152CC21E56F}"/>
              </a:ext>
            </a:extLst>
          </p:cNvPr>
          <p:cNvPicPr>
            <a:picLocks noChangeAspect="1"/>
          </p:cNvPicPr>
          <p:nvPr/>
        </p:nvPicPr>
        <p:blipFill>
          <a:blip r:embed="rId4"/>
          <a:stretch>
            <a:fillRect/>
          </a:stretch>
        </p:blipFill>
        <p:spPr>
          <a:xfrm>
            <a:off x="715812" y="3918358"/>
            <a:ext cx="2838450" cy="1609725"/>
          </a:xfrm>
          <a:prstGeom prst="rect">
            <a:avLst/>
          </a:prstGeom>
        </p:spPr>
      </p:pic>
    </p:spTree>
    <p:extLst>
      <p:ext uri="{BB962C8B-B14F-4D97-AF65-F5344CB8AC3E}">
        <p14:creationId xmlns:p14="http://schemas.microsoft.com/office/powerpoint/2010/main" val="2018167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4B8264-C65A-5EAA-E3BA-F7F045FE8A0A}"/>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96BB0777-1AD5-3F00-FEAD-094584960636}"/>
              </a:ext>
            </a:extLst>
          </p:cNvPr>
          <p:cNvSpPr>
            <a:spLocks noGrp="1"/>
          </p:cNvSpPr>
          <p:nvPr>
            <p:ph idx="1"/>
          </p:nvPr>
        </p:nvSpPr>
        <p:spPr/>
        <p:txBody>
          <a:bodyPr/>
          <a:lstStyle/>
          <a:p>
            <a:r>
              <a:rPr lang="es-CL" dirty="0"/>
              <a:t>15. </a:t>
            </a:r>
            <a:r>
              <a:rPr lang="es-CL" u="sng" dirty="0"/>
              <a:t>Dolor empático</a:t>
            </a:r>
          </a:p>
          <a:p>
            <a:pPr marL="0" indent="0" algn="just">
              <a:buNone/>
            </a:pPr>
            <a:r>
              <a:rPr lang="es-MX" dirty="0"/>
              <a:t>El dolor empático es la emoción por la que sentimos una sensación desagradable ajena como propia. Es decir, pese a que no nos encontremos en un ambiente negativo, la empatía nos lleva a experimentar las sensaciones que siente otra persona que sí se encuentra en un medio que le conlleva consecuencias negativas.</a:t>
            </a:r>
            <a:endParaRPr lang="es-CL" dirty="0"/>
          </a:p>
        </p:txBody>
      </p:sp>
      <p:pic>
        <p:nvPicPr>
          <p:cNvPr id="4" name="Imagen 3">
            <a:extLst>
              <a:ext uri="{FF2B5EF4-FFF2-40B4-BE49-F238E27FC236}">
                <a16:creationId xmlns:a16="http://schemas.microsoft.com/office/drawing/2014/main" id="{18931776-032D-840D-193A-0178F1942C67}"/>
              </a:ext>
            </a:extLst>
          </p:cNvPr>
          <p:cNvPicPr>
            <a:picLocks noChangeAspect="1"/>
          </p:cNvPicPr>
          <p:nvPr/>
        </p:nvPicPr>
        <p:blipFill>
          <a:blip r:embed="rId2"/>
          <a:stretch>
            <a:fillRect/>
          </a:stretch>
        </p:blipFill>
        <p:spPr>
          <a:xfrm>
            <a:off x="762808" y="4418702"/>
            <a:ext cx="2695575" cy="1695450"/>
          </a:xfrm>
          <a:prstGeom prst="rect">
            <a:avLst/>
          </a:prstGeom>
        </p:spPr>
      </p:pic>
      <p:pic>
        <p:nvPicPr>
          <p:cNvPr id="5" name="Imagen 4">
            <a:extLst>
              <a:ext uri="{FF2B5EF4-FFF2-40B4-BE49-F238E27FC236}">
                <a16:creationId xmlns:a16="http://schemas.microsoft.com/office/drawing/2014/main" id="{F805FF93-BAEA-2188-E171-C23E8ED3DCAE}"/>
              </a:ext>
            </a:extLst>
          </p:cNvPr>
          <p:cNvPicPr>
            <a:picLocks noChangeAspect="1"/>
          </p:cNvPicPr>
          <p:nvPr/>
        </p:nvPicPr>
        <p:blipFill>
          <a:blip r:embed="rId3"/>
          <a:stretch>
            <a:fillRect/>
          </a:stretch>
        </p:blipFill>
        <p:spPr>
          <a:xfrm>
            <a:off x="3543857" y="4418703"/>
            <a:ext cx="2552143" cy="1695450"/>
          </a:xfrm>
          <a:prstGeom prst="rect">
            <a:avLst/>
          </a:prstGeom>
        </p:spPr>
      </p:pic>
      <p:pic>
        <p:nvPicPr>
          <p:cNvPr id="6" name="Imagen 5">
            <a:extLst>
              <a:ext uri="{FF2B5EF4-FFF2-40B4-BE49-F238E27FC236}">
                <a16:creationId xmlns:a16="http://schemas.microsoft.com/office/drawing/2014/main" id="{8E8E1F63-17BC-4403-B7B7-A826AADACDBB}"/>
              </a:ext>
            </a:extLst>
          </p:cNvPr>
          <p:cNvPicPr>
            <a:picLocks noChangeAspect="1"/>
          </p:cNvPicPr>
          <p:nvPr/>
        </p:nvPicPr>
        <p:blipFill>
          <a:blip r:embed="rId4"/>
          <a:stretch>
            <a:fillRect/>
          </a:stretch>
        </p:blipFill>
        <p:spPr>
          <a:xfrm>
            <a:off x="6249725" y="4401896"/>
            <a:ext cx="2285487" cy="1729062"/>
          </a:xfrm>
          <a:prstGeom prst="rect">
            <a:avLst/>
          </a:prstGeom>
        </p:spPr>
      </p:pic>
      <p:pic>
        <p:nvPicPr>
          <p:cNvPr id="7" name="Imagen 6">
            <a:extLst>
              <a:ext uri="{FF2B5EF4-FFF2-40B4-BE49-F238E27FC236}">
                <a16:creationId xmlns:a16="http://schemas.microsoft.com/office/drawing/2014/main" id="{354132E2-7A8A-BCDC-9B1A-55212DE38272}"/>
              </a:ext>
            </a:extLst>
          </p:cNvPr>
          <p:cNvPicPr>
            <a:picLocks noChangeAspect="1"/>
          </p:cNvPicPr>
          <p:nvPr/>
        </p:nvPicPr>
        <p:blipFill>
          <a:blip r:embed="rId5"/>
          <a:stretch>
            <a:fillRect/>
          </a:stretch>
        </p:blipFill>
        <p:spPr>
          <a:xfrm>
            <a:off x="8688937" y="4401897"/>
            <a:ext cx="2171720" cy="1712256"/>
          </a:xfrm>
          <a:prstGeom prst="rect">
            <a:avLst/>
          </a:prstGeom>
        </p:spPr>
      </p:pic>
    </p:spTree>
    <p:extLst>
      <p:ext uri="{BB962C8B-B14F-4D97-AF65-F5344CB8AC3E}">
        <p14:creationId xmlns:p14="http://schemas.microsoft.com/office/powerpoint/2010/main" val="2177048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902E66-0DB4-69E7-6179-6030BF89AFD2}"/>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63716A51-77B0-2133-6238-0AAF83A34279}"/>
              </a:ext>
            </a:extLst>
          </p:cNvPr>
          <p:cNvSpPr>
            <a:spLocks noGrp="1"/>
          </p:cNvSpPr>
          <p:nvPr>
            <p:ph idx="1"/>
          </p:nvPr>
        </p:nvSpPr>
        <p:spPr/>
        <p:txBody>
          <a:bodyPr/>
          <a:lstStyle/>
          <a:p>
            <a:r>
              <a:rPr lang="es-MX" dirty="0"/>
              <a:t>16. </a:t>
            </a:r>
            <a:r>
              <a:rPr lang="es-MX" b="1" u="sng" dirty="0"/>
              <a:t>Enfado</a:t>
            </a:r>
          </a:p>
          <a:p>
            <a:pPr marL="0" indent="0">
              <a:buNone/>
            </a:pPr>
            <a:r>
              <a:rPr lang="es-MX" dirty="0"/>
              <a:t>El enfado es una emoción negativa que desarrollamos hacia una persona o situación que nos ha ocasionado un daño, lo que nos lleva a sentir repulsión hacia ella e incluso ira.</a:t>
            </a:r>
            <a:endParaRPr lang="es-CL" dirty="0"/>
          </a:p>
        </p:txBody>
      </p:sp>
      <p:pic>
        <p:nvPicPr>
          <p:cNvPr id="4" name="Imagen 3">
            <a:extLst>
              <a:ext uri="{FF2B5EF4-FFF2-40B4-BE49-F238E27FC236}">
                <a16:creationId xmlns:a16="http://schemas.microsoft.com/office/drawing/2014/main" id="{3EA44104-F6BE-E943-EFAA-17C0001852EC}"/>
              </a:ext>
            </a:extLst>
          </p:cNvPr>
          <p:cNvPicPr>
            <a:picLocks noChangeAspect="1"/>
          </p:cNvPicPr>
          <p:nvPr/>
        </p:nvPicPr>
        <p:blipFill>
          <a:blip r:embed="rId2"/>
          <a:stretch>
            <a:fillRect/>
          </a:stretch>
        </p:blipFill>
        <p:spPr>
          <a:xfrm>
            <a:off x="784554" y="3919537"/>
            <a:ext cx="1604963" cy="1762125"/>
          </a:xfrm>
          <a:prstGeom prst="rect">
            <a:avLst/>
          </a:prstGeom>
        </p:spPr>
      </p:pic>
      <p:pic>
        <p:nvPicPr>
          <p:cNvPr id="5" name="Imagen 4">
            <a:extLst>
              <a:ext uri="{FF2B5EF4-FFF2-40B4-BE49-F238E27FC236}">
                <a16:creationId xmlns:a16="http://schemas.microsoft.com/office/drawing/2014/main" id="{1BC3CB38-51BD-8F08-1AD3-D809E29F8A67}"/>
              </a:ext>
            </a:extLst>
          </p:cNvPr>
          <p:cNvPicPr>
            <a:picLocks noChangeAspect="1"/>
          </p:cNvPicPr>
          <p:nvPr/>
        </p:nvPicPr>
        <p:blipFill>
          <a:blip r:embed="rId3"/>
          <a:stretch>
            <a:fillRect/>
          </a:stretch>
        </p:blipFill>
        <p:spPr>
          <a:xfrm>
            <a:off x="2638336" y="3929061"/>
            <a:ext cx="2002676" cy="1743075"/>
          </a:xfrm>
          <a:prstGeom prst="rect">
            <a:avLst/>
          </a:prstGeom>
        </p:spPr>
      </p:pic>
      <p:pic>
        <p:nvPicPr>
          <p:cNvPr id="6" name="Imagen 5">
            <a:extLst>
              <a:ext uri="{FF2B5EF4-FFF2-40B4-BE49-F238E27FC236}">
                <a16:creationId xmlns:a16="http://schemas.microsoft.com/office/drawing/2014/main" id="{886922E3-145C-F105-F06B-6CBCA0AC4807}"/>
              </a:ext>
            </a:extLst>
          </p:cNvPr>
          <p:cNvPicPr>
            <a:picLocks noChangeAspect="1"/>
          </p:cNvPicPr>
          <p:nvPr/>
        </p:nvPicPr>
        <p:blipFill>
          <a:blip r:embed="rId4"/>
          <a:stretch>
            <a:fillRect/>
          </a:stretch>
        </p:blipFill>
        <p:spPr>
          <a:xfrm>
            <a:off x="4713168" y="3929061"/>
            <a:ext cx="2282856" cy="1743075"/>
          </a:xfrm>
          <a:prstGeom prst="rect">
            <a:avLst/>
          </a:prstGeom>
        </p:spPr>
      </p:pic>
      <p:pic>
        <p:nvPicPr>
          <p:cNvPr id="8" name="Imagen 7">
            <a:extLst>
              <a:ext uri="{FF2B5EF4-FFF2-40B4-BE49-F238E27FC236}">
                <a16:creationId xmlns:a16="http://schemas.microsoft.com/office/drawing/2014/main" id="{9A129CB9-AF26-279D-8CB5-7BD3317DBCD9}"/>
              </a:ext>
            </a:extLst>
          </p:cNvPr>
          <p:cNvPicPr>
            <a:picLocks noChangeAspect="1"/>
          </p:cNvPicPr>
          <p:nvPr/>
        </p:nvPicPr>
        <p:blipFill>
          <a:blip r:embed="rId5"/>
          <a:stretch>
            <a:fillRect/>
          </a:stretch>
        </p:blipFill>
        <p:spPr>
          <a:xfrm>
            <a:off x="7179671" y="3929061"/>
            <a:ext cx="2343150" cy="1752601"/>
          </a:xfrm>
          <a:prstGeom prst="rect">
            <a:avLst/>
          </a:prstGeom>
        </p:spPr>
      </p:pic>
    </p:spTree>
    <p:extLst>
      <p:ext uri="{BB962C8B-B14F-4D97-AF65-F5344CB8AC3E}">
        <p14:creationId xmlns:p14="http://schemas.microsoft.com/office/powerpoint/2010/main" val="1072611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4C821C-B5F5-2FFB-B32F-3B72C2454C34}"/>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4C78C2D1-E813-5CF2-583B-AA9DB5F0F33B}"/>
              </a:ext>
            </a:extLst>
          </p:cNvPr>
          <p:cNvSpPr>
            <a:spLocks noGrp="1"/>
          </p:cNvSpPr>
          <p:nvPr>
            <p:ph idx="1"/>
          </p:nvPr>
        </p:nvSpPr>
        <p:spPr/>
        <p:txBody>
          <a:bodyPr/>
          <a:lstStyle/>
          <a:p>
            <a:r>
              <a:rPr lang="es-MX" dirty="0"/>
              <a:t>17. </a:t>
            </a:r>
            <a:r>
              <a:rPr lang="es-MX" u="sng" dirty="0"/>
              <a:t>Envidia</a:t>
            </a:r>
          </a:p>
          <a:p>
            <a:pPr marL="0" indent="0">
              <a:buNone/>
            </a:pPr>
            <a:r>
              <a:rPr lang="es-MX" dirty="0"/>
              <a:t>La envidia es una emoción que sentimos cuando anhelamos algo de lo que es poseedor otra persona. Este sentimiento se traduce tanto en situaciones negativas como el disgusto o bien positivas, queriendo asemejarse a esa persona para lograr lo mismo que ella.</a:t>
            </a:r>
            <a:endParaRPr lang="es-CL" dirty="0"/>
          </a:p>
        </p:txBody>
      </p:sp>
      <p:pic>
        <p:nvPicPr>
          <p:cNvPr id="4" name="Imagen 3">
            <a:extLst>
              <a:ext uri="{FF2B5EF4-FFF2-40B4-BE49-F238E27FC236}">
                <a16:creationId xmlns:a16="http://schemas.microsoft.com/office/drawing/2014/main" id="{3163F95B-D06D-0705-1A49-BA1BD911B396}"/>
              </a:ext>
            </a:extLst>
          </p:cNvPr>
          <p:cNvPicPr>
            <a:picLocks noChangeAspect="1"/>
          </p:cNvPicPr>
          <p:nvPr/>
        </p:nvPicPr>
        <p:blipFill>
          <a:blip r:embed="rId2"/>
          <a:stretch>
            <a:fillRect/>
          </a:stretch>
        </p:blipFill>
        <p:spPr>
          <a:xfrm>
            <a:off x="677335" y="4031950"/>
            <a:ext cx="2014107" cy="1847850"/>
          </a:xfrm>
          <a:prstGeom prst="rect">
            <a:avLst/>
          </a:prstGeom>
        </p:spPr>
      </p:pic>
      <p:pic>
        <p:nvPicPr>
          <p:cNvPr id="5" name="Imagen 4">
            <a:extLst>
              <a:ext uri="{FF2B5EF4-FFF2-40B4-BE49-F238E27FC236}">
                <a16:creationId xmlns:a16="http://schemas.microsoft.com/office/drawing/2014/main" id="{C5533CDA-ED40-7689-0CB0-BB5FD92106BF}"/>
              </a:ext>
            </a:extLst>
          </p:cNvPr>
          <p:cNvPicPr>
            <a:picLocks noChangeAspect="1"/>
          </p:cNvPicPr>
          <p:nvPr/>
        </p:nvPicPr>
        <p:blipFill>
          <a:blip r:embed="rId3"/>
          <a:stretch>
            <a:fillRect/>
          </a:stretch>
        </p:blipFill>
        <p:spPr>
          <a:xfrm>
            <a:off x="2852852" y="4046237"/>
            <a:ext cx="2014108" cy="1819275"/>
          </a:xfrm>
          <a:prstGeom prst="rect">
            <a:avLst/>
          </a:prstGeom>
        </p:spPr>
      </p:pic>
      <p:pic>
        <p:nvPicPr>
          <p:cNvPr id="6" name="Imagen 5">
            <a:extLst>
              <a:ext uri="{FF2B5EF4-FFF2-40B4-BE49-F238E27FC236}">
                <a16:creationId xmlns:a16="http://schemas.microsoft.com/office/drawing/2014/main" id="{3F4FC71D-E976-11C6-EFFE-F1DFE67F06A5}"/>
              </a:ext>
            </a:extLst>
          </p:cNvPr>
          <p:cNvPicPr>
            <a:picLocks noChangeAspect="1"/>
          </p:cNvPicPr>
          <p:nvPr/>
        </p:nvPicPr>
        <p:blipFill>
          <a:blip r:embed="rId4"/>
          <a:stretch>
            <a:fillRect/>
          </a:stretch>
        </p:blipFill>
        <p:spPr>
          <a:xfrm>
            <a:off x="4982363" y="4060525"/>
            <a:ext cx="2014108" cy="1819275"/>
          </a:xfrm>
          <a:prstGeom prst="rect">
            <a:avLst/>
          </a:prstGeom>
        </p:spPr>
      </p:pic>
      <p:pic>
        <p:nvPicPr>
          <p:cNvPr id="7" name="Imagen 6">
            <a:extLst>
              <a:ext uri="{FF2B5EF4-FFF2-40B4-BE49-F238E27FC236}">
                <a16:creationId xmlns:a16="http://schemas.microsoft.com/office/drawing/2014/main" id="{F4467DCD-B7F0-920E-AE09-FC84E27DC0EB}"/>
              </a:ext>
            </a:extLst>
          </p:cNvPr>
          <p:cNvPicPr>
            <a:picLocks noChangeAspect="1"/>
          </p:cNvPicPr>
          <p:nvPr/>
        </p:nvPicPr>
        <p:blipFill>
          <a:blip r:embed="rId5"/>
          <a:stretch>
            <a:fillRect/>
          </a:stretch>
        </p:blipFill>
        <p:spPr>
          <a:xfrm>
            <a:off x="7157881" y="4046237"/>
            <a:ext cx="2495077" cy="1819275"/>
          </a:xfrm>
          <a:prstGeom prst="rect">
            <a:avLst/>
          </a:prstGeom>
        </p:spPr>
      </p:pic>
    </p:spTree>
    <p:extLst>
      <p:ext uri="{BB962C8B-B14F-4D97-AF65-F5344CB8AC3E}">
        <p14:creationId xmlns:p14="http://schemas.microsoft.com/office/powerpoint/2010/main" val="814282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C6C1E7-AFA3-7FFF-6D74-EA28D19C0048}"/>
              </a:ext>
            </a:extLst>
          </p:cNvPr>
          <p:cNvSpPr>
            <a:spLocks noGrp="1"/>
          </p:cNvSpPr>
          <p:nvPr>
            <p:ph type="title"/>
          </p:nvPr>
        </p:nvSpPr>
        <p:spPr/>
        <p:txBody>
          <a:bodyPr/>
          <a:lstStyle/>
          <a:p>
            <a:r>
              <a:rPr lang="es-MX" dirty="0"/>
              <a:t>Las Emociones </a:t>
            </a:r>
            <a:endParaRPr lang="es-CL" dirty="0"/>
          </a:p>
        </p:txBody>
      </p:sp>
      <p:sp>
        <p:nvSpPr>
          <p:cNvPr id="3" name="Marcador de contenido 2">
            <a:extLst>
              <a:ext uri="{FF2B5EF4-FFF2-40B4-BE49-F238E27FC236}">
                <a16:creationId xmlns:a16="http://schemas.microsoft.com/office/drawing/2014/main" id="{767A3EFF-D0D1-2ECC-08F7-ACF88B125F18}"/>
              </a:ext>
            </a:extLst>
          </p:cNvPr>
          <p:cNvSpPr>
            <a:spLocks noGrp="1"/>
          </p:cNvSpPr>
          <p:nvPr>
            <p:ph idx="1"/>
          </p:nvPr>
        </p:nvSpPr>
        <p:spPr/>
        <p:txBody>
          <a:bodyPr>
            <a:normAutofit/>
          </a:bodyPr>
          <a:lstStyle/>
          <a:p>
            <a:r>
              <a:rPr lang="es-MX" dirty="0"/>
              <a:t>Nuestro organismo capta señales del ambiente, las procesa y da una respuesta que irá acorde a las necesidades: huir, sentir placer, calmarse, etc.</a:t>
            </a:r>
          </a:p>
          <a:p>
            <a:r>
              <a:rPr lang="es-MX" dirty="0"/>
              <a:t>Tradicionalmente se ha hablado de que los humanos somos capaces de procesar las conocidas como “las 6 emociones básicas”: felicidad, miedo, tristeza, enfado, sorpresa y disgusto.</a:t>
            </a:r>
          </a:p>
          <a:p>
            <a:r>
              <a:rPr lang="es-MX" dirty="0"/>
              <a:t>El trabajo demostró que en realidad se pueden diferenciar 27 emociones</a:t>
            </a:r>
            <a:r>
              <a:rPr lang="es-MX" sz="2400" dirty="0"/>
              <a:t>.</a:t>
            </a:r>
            <a:endParaRPr lang="es-CL" sz="2400" dirty="0"/>
          </a:p>
        </p:txBody>
      </p:sp>
    </p:spTree>
    <p:extLst>
      <p:ext uri="{BB962C8B-B14F-4D97-AF65-F5344CB8AC3E}">
        <p14:creationId xmlns:p14="http://schemas.microsoft.com/office/powerpoint/2010/main" val="3498907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E9710-8A6B-DE93-3A4F-942F2FCA1BC7}"/>
              </a:ext>
            </a:extLst>
          </p:cNvPr>
          <p:cNvSpPr>
            <a:spLocks noGrp="1"/>
          </p:cNvSpPr>
          <p:nvPr>
            <p:ph type="title"/>
          </p:nvPr>
        </p:nvSpPr>
        <p:spPr/>
        <p:txBody>
          <a:bodyPr/>
          <a:lstStyle/>
          <a:p>
            <a:r>
              <a:rPr lang="es-CL" dirty="0"/>
              <a:t> </a:t>
            </a:r>
          </a:p>
        </p:txBody>
      </p:sp>
      <p:sp>
        <p:nvSpPr>
          <p:cNvPr id="3" name="Marcador de contenido 2">
            <a:extLst>
              <a:ext uri="{FF2B5EF4-FFF2-40B4-BE49-F238E27FC236}">
                <a16:creationId xmlns:a16="http://schemas.microsoft.com/office/drawing/2014/main" id="{4EBC105D-B0CB-5464-E7F7-D98F37C556B4}"/>
              </a:ext>
            </a:extLst>
          </p:cNvPr>
          <p:cNvSpPr>
            <a:spLocks noGrp="1"/>
          </p:cNvSpPr>
          <p:nvPr>
            <p:ph idx="1"/>
          </p:nvPr>
        </p:nvSpPr>
        <p:spPr/>
        <p:txBody>
          <a:bodyPr/>
          <a:lstStyle/>
          <a:p>
            <a:r>
              <a:rPr lang="es-MX" u="sng" dirty="0"/>
              <a:t>18. Éxtasis</a:t>
            </a:r>
          </a:p>
          <a:p>
            <a:pPr marL="0" indent="0">
              <a:buNone/>
            </a:pPr>
            <a:r>
              <a:rPr lang="es-MX" dirty="0"/>
              <a:t>El éxtasis es una emoción que se deriva de la alegría, aunque en este caso los sentimientos generados son más extremos. Esta sensación de placer pasajera suele comportar que la persona actúe de forma poco racional.</a:t>
            </a:r>
          </a:p>
          <a:p>
            <a:endParaRPr lang="es-MX" dirty="0"/>
          </a:p>
          <a:p>
            <a:endParaRPr lang="es-CL" dirty="0"/>
          </a:p>
        </p:txBody>
      </p:sp>
      <p:pic>
        <p:nvPicPr>
          <p:cNvPr id="5" name="Imagen 4">
            <a:extLst>
              <a:ext uri="{FF2B5EF4-FFF2-40B4-BE49-F238E27FC236}">
                <a16:creationId xmlns:a16="http://schemas.microsoft.com/office/drawing/2014/main" id="{6786D0A2-2AFC-F16C-C0F3-03A3BDADB35D}"/>
              </a:ext>
            </a:extLst>
          </p:cNvPr>
          <p:cNvPicPr>
            <a:picLocks noChangeAspect="1"/>
          </p:cNvPicPr>
          <p:nvPr/>
        </p:nvPicPr>
        <p:blipFill>
          <a:blip r:embed="rId2"/>
          <a:stretch>
            <a:fillRect/>
          </a:stretch>
        </p:blipFill>
        <p:spPr>
          <a:xfrm>
            <a:off x="3022794" y="3720410"/>
            <a:ext cx="2033563" cy="2123639"/>
          </a:xfrm>
          <a:prstGeom prst="rect">
            <a:avLst/>
          </a:prstGeom>
        </p:spPr>
      </p:pic>
      <p:pic>
        <p:nvPicPr>
          <p:cNvPr id="6" name="Imagen 5">
            <a:extLst>
              <a:ext uri="{FF2B5EF4-FFF2-40B4-BE49-F238E27FC236}">
                <a16:creationId xmlns:a16="http://schemas.microsoft.com/office/drawing/2014/main" id="{11A979A2-EB29-AF01-4EA4-51B8AF941697}"/>
              </a:ext>
            </a:extLst>
          </p:cNvPr>
          <p:cNvPicPr>
            <a:picLocks noChangeAspect="1"/>
          </p:cNvPicPr>
          <p:nvPr/>
        </p:nvPicPr>
        <p:blipFill>
          <a:blip r:embed="rId3"/>
          <a:stretch>
            <a:fillRect/>
          </a:stretch>
        </p:blipFill>
        <p:spPr>
          <a:xfrm>
            <a:off x="5293140" y="3720411"/>
            <a:ext cx="1947300" cy="2123639"/>
          </a:xfrm>
          <a:prstGeom prst="rect">
            <a:avLst/>
          </a:prstGeom>
        </p:spPr>
      </p:pic>
      <p:pic>
        <p:nvPicPr>
          <p:cNvPr id="7" name="Imagen 6">
            <a:extLst>
              <a:ext uri="{FF2B5EF4-FFF2-40B4-BE49-F238E27FC236}">
                <a16:creationId xmlns:a16="http://schemas.microsoft.com/office/drawing/2014/main" id="{7BB619CE-6DE7-5306-1D24-BE8FEBF9221E}"/>
              </a:ext>
            </a:extLst>
          </p:cNvPr>
          <p:cNvPicPr>
            <a:picLocks noChangeAspect="1"/>
          </p:cNvPicPr>
          <p:nvPr/>
        </p:nvPicPr>
        <p:blipFill>
          <a:blip r:embed="rId4"/>
          <a:stretch>
            <a:fillRect/>
          </a:stretch>
        </p:blipFill>
        <p:spPr>
          <a:xfrm>
            <a:off x="7477223" y="3720411"/>
            <a:ext cx="1973781" cy="2143124"/>
          </a:xfrm>
          <a:prstGeom prst="rect">
            <a:avLst/>
          </a:prstGeom>
        </p:spPr>
      </p:pic>
      <p:pic>
        <p:nvPicPr>
          <p:cNvPr id="8" name="Imagen 7">
            <a:extLst>
              <a:ext uri="{FF2B5EF4-FFF2-40B4-BE49-F238E27FC236}">
                <a16:creationId xmlns:a16="http://schemas.microsoft.com/office/drawing/2014/main" id="{60E33B22-96FE-A72E-E524-3A51E6961A9E}"/>
              </a:ext>
            </a:extLst>
          </p:cNvPr>
          <p:cNvPicPr>
            <a:picLocks noChangeAspect="1"/>
          </p:cNvPicPr>
          <p:nvPr/>
        </p:nvPicPr>
        <p:blipFill>
          <a:blip r:embed="rId5"/>
          <a:stretch>
            <a:fillRect/>
          </a:stretch>
        </p:blipFill>
        <p:spPr>
          <a:xfrm>
            <a:off x="587075" y="3720409"/>
            <a:ext cx="2317327" cy="2123639"/>
          </a:xfrm>
          <a:prstGeom prst="rect">
            <a:avLst/>
          </a:prstGeom>
        </p:spPr>
      </p:pic>
    </p:spTree>
    <p:extLst>
      <p:ext uri="{BB962C8B-B14F-4D97-AF65-F5344CB8AC3E}">
        <p14:creationId xmlns:p14="http://schemas.microsoft.com/office/powerpoint/2010/main" val="1719068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E9142-7144-DF59-695C-0BED6F4E9F61}"/>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AB7CCE9A-C3E0-7E65-8711-6324B8928767}"/>
              </a:ext>
            </a:extLst>
          </p:cNvPr>
          <p:cNvSpPr>
            <a:spLocks noGrp="1"/>
          </p:cNvSpPr>
          <p:nvPr>
            <p:ph idx="1"/>
          </p:nvPr>
        </p:nvSpPr>
        <p:spPr/>
        <p:txBody>
          <a:bodyPr/>
          <a:lstStyle/>
          <a:p>
            <a:r>
              <a:rPr lang="es-MX" dirty="0"/>
              <a:t>19. </a:t>
            </a:r>
            <a:r>
              <a:rPr lang="es-MX" u="sng" dirty="0"/>
              <a:t>Horror</a:t>
            </a:r>
          </a:p>
          <a:p>
            <a:pPr marL="0" indent="0">
              <a:buNone/>
            </a:pPr>
            <a:r>
              <a:rPr lang="es-MX" dirty="0"/>
              <a:t>El horror es una emoción que, pese a estar relacionada con el miedo, es mucho más intensa que esta. Conlleva un sentimiento de enorme aversión y repulsión ante una situación que, ficticia o real, supone una seria amenaza para nosotros o bien nos generan malestar.</a:t>
            </a:r>
            <a:endParaRPr lang="es-CL" dirty="0"/>
          </a:p>
        </p:txBody>
      </p:sp>
      <p:pic>
        <p:nvPicPr>
          <p:cNvPr id="4" name="Imagen 3">
            <a:extLst>
              <a:ext uri="{FF2B5EF4-FFF2-40B4-BE49-F238E27FC236}">
                <a16:creationId xmlns:a16="http://schemas.microsoft.com/office/drawing/2014/main" id="{F4AD2161-9F84-2830-B348-BACCB4E6C496}"/>
              </a:ext>
            </a:extLst>
          </p:cNvPr>
          <p:cNvPicPr>
            <a:picLocks noChangeAspect="1"/>
          </p:cNvPicPr>
          <p:nvPr/>
        </p:nvPicPr>
        <p:blipFill>
          <a:blip r:embed="rId2"/>
          <a:stretch>
            <a:fillRect/>
          </a:stretch>
        </p:blipFill>
        <p:spPr>
          <a:xfrm>
            <a:off x="677333" y="4080295"/>
            <a:ext cx="2324659" cy="2026502"/>
          </a:xfrm>
          <a:prstGeom prst="rect">
            <a:avLst/>
          </a:prstGeom>
        </p:spPr>
      </p:pic>
      <p:pic>
        <p:nvPicPr>
          <p:cNvPr id="5" name="Imagen 4">
            <a:extLst>
              <a:ext uri="{FF2B5EF4-FFF2-40B4-BE49-F238E27FC236}">
                <a16:creationId xmlns:a16="http://schemas.microsoft.com/office/drawing/2014/main" id="{13E3305B-1D9F-72F2-D1A1-8E2E8F2BC604}"/>
              </a:ext>
            </a:extLst>
          </p:cNvPr>
          <p:cNvPicPr>
            <a:picLocks noChangeAspect="1"/>
          </p:cNvPicPr>
          <p:nvPr/>
        </p:nvPicPr>
        <p:blipFill>
          <a:blip r:embed="rId3"/>
          <a:stretch>
            <a:fillRect/>
          </a:stretch>
        </p:blipFill>
        <p:spPr>
          <a:xfrm>
            <a:off x="3164548" y="4080296"/>
            <a:ext cx="2252842" cy="2026502"/>
          </a:xfrm>
          <a:prstGeom prst="rect">
            <a:avLst/>
          </a:prstGeom>
        </p:spPr>
      </p:pic>
      <p:pic>
        <p:nvPicPr>
          <p:cNvPr id="6" name="Imagen 5">
            <a:extLst>
              <a:ext uri="{FF2B5EF4-FFF2-40B4-BE49-F238E27FC236}">
                <a16:creationId xmlns:a16="http://schemas.microsoft.com/office/drawing/2014/main" id="{335BA7D1-798D-DDD4-B919-B7E789320DB0}"/>
              </a:ext>
            </a:extLst>
          </p:cNvPr>
          <p:cNvPicPr>
            <a:picLocks noChangeAspect="1"/>
          </p:cNvPicPr>
          <p:nvPr/>
        </p:nvPicPr>
        <p:blipFill>
          <a:blip r:embed="rId4"/>
          <a:stretch>
            <a:fillRect/>
          </a:stretch>
        </p:blipFill>
        <p:spPr>
          <a:xfrm>
            <a:off x="5464924" y="4080296"/>
            <a:ext cx="2152201" cy="2026502"/>
          </a:xfrm>
          <a:prstGeom prst="rect">
            <a:avLst/>
          </a:prstGeom>
        </p:spPr>
      </p:pic>
      <p:pic>
        <p:nvPicPr>
          <p:cNvPr id="7" name="Imagen 6">
            <a:extLst>
              <a:ext uri="{FF2B5EF4-FFF2-40B4-BE49-F238E27FC236}">
                <a16:creationId xmlns:a16="http://schemas.microsoft.com/office/drawing/2014/main" id="{B720B72C-6309-1781-1C30-9C37A1A6F8F0}"/>
              </a:ext>
            </a:extLst>
          </p:cNvPr>
          <p:cNvPicPr>
            <a:picLocks noChangeAspect="1"/>
          </p:cNvPicPr>
          <p:nvPr/>
        </p:nvPicPr>
        <p:blipFill>
          <a:blip r:embed="rId5"/>
          <a:stretch>
            <a:fillRect/>
          </a:stretch>
        </p:blipFill>
        <p:spPr>
          <a:xfrm>
            <a:off x="7699771" y="4080296"/>
            <a:ext cx="2393136" cy="1993784"/>
          </a:xfrm>
          <a:prstGeom prst="rect">
            <a:avLst/>
          </a:prstGeom>
        </p:spPr>
      </p:pic>
    </p:spTree>
    <p:extLst>
      <p:ext uri="{BB962C8B-B14F-4D97-AF65-F5344CB8AC3E}">
        <p14:creationId xmlns:p14="http://schemas.microsoft.com/office/powerpoint/2010/main" val="421227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CBF076-CE87-825E-857F-9E5B936AF36A}"/>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BB0F101D-523F-39A5-009F-9AF36F67C0D7}"/>
              </a:ext>
            </a:extLst>
          </p:cNvPr>
          <p:cNvSpPr>
            <a:spLocks noGrp="1"/>
          </p:cNvSpPr>
          <p:nvPr>
            <p:ph idx="1"/>
          </p:nvPr>
        </p:nvSpPr>
        <p:spPr/>
        <p:txBody>
          <a:bodyPr/>
          <a:lstStyle/>
          <a:p>
            <a:r>
              <a:rPr lang="es-MX" dirty="0"/>
              <a:t>20. </a:t>
            </a:r>
            <a:r>
              <a:rPr lang="es-MX" u="sng" dirty="0"/>
              <a:t>Interés</a:t>
            </a:r>
          </a:p>
          <a:p>
            <a:pPr marL="0" indent="0">
              <a:buNone/>
            </a:pPr>
            <a:r>
              <a:rPr lang="es-MX" dirty="0"/>
              <a:t>El interés es una emoción que se despierta cuando sentimos curiosidad hacia algo o bien porque asimilamos un estímulo como potencialmente provechoso o valioso para nuestros intereses personales.</a:t>
            </a:r>
            <a:endParaRPr lang="es-CL" dirty="0"/>
          </a:p>
        </p:txBody>
      </p:sp>
      <p:pic>
        <p:nvPicPr>
          <p:cNvPr id="4" name="Imagen 3">
            <a:extLst>
              <a:ext uri="{FF2B5EF4-FFF2-40B4-BE49-F238E27FC236}">
                <a16:creationId xmlns:a16="http://schemas.microsoft.com/office/drawing/2014/main" id="{FC6C2C7A-4667-D5D6-3D85-46E575B5ED6F}"/>
              </a:ext>
            </a:extLst>
          </p:cNvPr>
          <p:cNvPicPr>
            <a:picLocks noChangeAspect="1"/>
          </p:cNvPicPr>
          <p:nvPr/>
        </p:nvPicPr>
        <p:blipFill>
          <a:blip r:embed="rId2"/>
          <a:stretch>
            <a:fillRect/>
          </a:stretch>
        </p:blipFill>
        <p:spPr>
          <a:xfrm>
            <a:off x="677334" y="3845707"/>
            <a:ext cx="2332031" cy="2163788"/>
          </a:xfrm>
          <a:prstGeom prst="rect">
            <a:avLst/>
          </a:prstGeom>
        </p:spPr>
      </p:pic>
      <p:pic>
        <p:nvPicPr>
          <p:cNvPr id="5" name="Imagen 4">
            <a:extLst>
              <a:ext uri="{FF2B5EF4-FFF2-40B4-BE49-F238E27FC236}">
                <a16:creationId xmlns:a16="http://schemas.microsoft.com/office/drawing/2014/main" id="{3E0D0CCB-24E0-DD55-50EB-893AF2C0F379}"/>
              </a:ext>
            </a:extLst>
          </p:cNvPr>
          <p:cNvPicPr>
            <a:picLocks noChangeAspect="1"/>
          </p:cNvPicPr>
          <p:nvPr/>
        </p:nvPicPr>
        <p:blipFill>
          <a:blip r:embed="rId3"/>
          <a:stretch>
            <a:fillRect/>
          </a:stretch>
        </p:blipFill>
        <p:spPr>
          <a:xfrm>
            <a:off x="3147294" y="3845708"/>
            <a:ext cx="1743884" cy="2163788"/>
          </a:xfrm>
          <a:prstGeom prst="rect">
            <a:avLst/>
          </a:prstGeom>
        </p:spPr>
      </p:pic>
      <p:pic>
        <p:nvPicPr>
          <p:cNvPr id="6" name="Imagen 5">
            <a:extLst>
              <a:ext uri="{FF2B5EF4-FFF2-40B4-BE49-F238E27FC236}">
                <a16:creationId xmlns:a16="http://schemas.microsoft.com/office/drawing/2014/main" id="{C384CE19-117E-F2F5-9D4F-6613E461C3AA}"/>
              </a:ext>
            </a:extLst>
          </p:cNvPr>
          <p:cNvPicPr>
            <a:picLocks noChangeAspect="1"/>
          </p:cNvPicPr>
          <p:nvPr/>
        </p:nvPicPr>
        <p:blipFill>
          <a:blip r:embed="rId4"/>
          <a:stretch>
            <a:fillRect/>
          </a:stretch>
        </p:blipFill>
        <p:spPr>
          <a:xfrm>
            <a:off x="4975669" y="3845707"/>
            <a:ext cx="2097992" cy="2163788"/>
          </a:xfrm>
          <a:prstGeom prst="rect">
            <a:avLst/>
          </a:prstGeom>
        </p:spPr>
      </p:pic>
      <p:pic>
        <p:nvPicPr>
          <p:cNvPr id="7" name="Imagen 6">
            <a:extLst>
              <a:ext uri="{FF2B5EF4-FFF2-40B4-BE49-F238E27FC236}">
                <a16:creationId xmlns:a16="http://schemas.microsoft.com/office/drawing/2014/main" id="{50EB0B72-5B68-C026-23D4-65A98F1A2DCC}"/>
              </a:ext>
            </a:extLst>
          </p:cNvPr>
          <p:cNvPicPr>
            <a:picLocks noChangeAspect="1"/>
          </p:cNvPicPr>
          <p:nvPr/>
        </p:nvPicPr>
        <p:blipFill>
          <a:blip r:embed="rId5"/>
          <a:stretch>
            <a:fillRect/>
          </a:stretch>
        </p:blipFill>
        <p:spPr>
          <a:xfrm>
            <a:off x="7300824" y="3845707"/>
            <a:ext cx="2619375" cy="2163788"/>
          </a:xfrm>
          <a:prstGeom prst="rect">
            <a:avLst/>
          </a:prstGeom>
        </p:spPr>
      </p:pic>
    </p:spTree>
    <p:extLst>
      <p:ext uri="{BB962C8B-B14F-4D97-AF65-F5344CB8AC3E}">
        <p14:creationId xmlns:p14="http://schemas.microsoft.com/office/powerpoint/2010/main" val="1405832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2CB1E9-3698-5F35-2088-B60FA66E0411}"/>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6684EB84-F0A1-64FE-8102-7ED2C474C90F}"/>
              </a:ext>
            </a:extLst>
          </p:cNvPr>
          <p:cNvSpPr>
            <a:spLocks noGrp="1"/>
          </p:cNvSpPr>
          <p:nvPr>
            <p:ph idx="1"/>
          </p:nvPr>
        </p:nvSpPr>
        <p:spPr/>
        <p:txBody>
          <a:bodyPr/>
          <a:lstStyle/>
          <a:p>
            <a:r>
              <a:rPr lang="es-MX" dirty="0"/>
              <a:t>21. </a:t>
            </a:r>
            <a:r>
              <a:rPr lang="es-MX" u="sng" dirty="0"/>
              <a:t>Miedo</a:t>
            </a:r>
          </a:p>
          <a:p>
            <a:pPr marL="0" indent="0">
              <a:buNone/>
            </a:pPr>
            <a:r>
              <a:rPr lang="es-MX" dirty="0"/>
              <a:t>El miedo es quizás la emoción más primitiva e instintiva de todas, pues es aquella mediante la cual nuestro organismo se pone en situación de alerta tras percibir un estímulo como potencialmente peligroso tanto para nuestra integridad física como por la posibilidad de fracasar en algún aspecto.</a:t>
            </a:r>
            <a:endParaRPr lang="es-CL" dirty="0"/>
          </a:p>
        </p:txBody>
      </p:sp>
      <p:pic>
        <p:nvPicPr>
          <p:cNvPr id="4" name="Imagen 3">
            <a:extLst>
              <a:ext uri="{FF2B5EF4-FFF2-40B4-BE49-F238E27FC236}">
                <a16:creationId xmlns:a16="http://schemas.microsoft.com/office/drawing/2014/main" id="{D6793456-20EA-310B-303F-8AB1CC302091}"/>
              </a:ext>
            </a:extLst>
          </p:cNvPr>
          <p:cNvPicPr>
            <a:picLocks noChangeAspect="1"/>
          </p:cNvPicPr>
          <p:nvPr/>
        </p:nvPicPr>
        <p:blipFill>
          <a:blip r:embed="rId2"/>
          <a:stretch>
            <a:fillRect/>
          </a:stretch>
        </p:blipFill>
        <p:spPr>
          <a:xfrm>
            <a:off x="677334" y="4033118"/>
            <a:ext cx="2142136" cy="1914525"/>
          </a:xfrm>
          <a:prstGeom prst="rect">
            <a:avLst/>
          </a:prstGeom>
        </p:spPr>
      </p:pic>
      <p:pic>
        <p:nvPicPr>
          <p:cNvPr id="5" name="Imagen 4">
            <a:extLst>
              <a:ext uri="{FF2B5EF4-FFF2-40B4-BE49-F238E27FC236}">
                <a16:creationId xmlns:a16="http://schemas.microsoft.com/office/drawing/2014/main" id="{2DCBAF52-8E92-F09A-224E-46D05E0FB5D1}"/>
              </a:ext>
            </a:extLst>
          </p:cNvPr>
          <p:cNvPicPr>
            <a:picLocks noChangeAspect="1"/>
          </p:cNvPicPr>
          <p:nvPr/>
        </p:nvPicPr>
        <p:blipFill>
          <a:blip r:embed="rId3"/>
          <a:stretch>
            <a:fillRect/>
          </a:stretch>
        </p:blipFill>
        <p:spPr>
          <a:xfrm>
            <a:off x="2917998" y="4033118"/>
            <a:ext cx="2142136" cy="1914524"/>
          </a:xfrm>
          <a:prstGeom prst="rect">
            <a:avLst/>
          </a:prstGeom>
        </p:spPr>
      </p:pic>
      <p:pic>
        <p:nvPicPr>
          <p:cNvPr id="6" name="Imagen 5">
            <a:extLst>
              <a:ext uri="{FF2B5EF4-FFF2-40B4-BE49-F238E27FC236}">
                <a16:creationId xmlns:a16="http://schemas.microsoft.com/office/drawing/2014/main" id="{4D249D44-9144-2D4C-11A6-5E184FBE263F}"/>
              </a:ext>
            </a:extLst>
          </p:cNvPr>
          <p:cNvPicPr>
            <a:picLocks noChangeAspect="1"/>
          </p:cNvPicPr>
          <p:nvPr/>
        </p:nvPicPr>
        <p:blipFill>
          <a:blip r:embed="rId4"/>
          <a:stretch>
            <a:fillRect/>
          </a:stretch>
        </p:blipFill>
        <p:spPr>
          <a:xfrm>
            <a:off x="5158663" y="4033119"/>
            <a:ext cx="2142136" cy="1914523"/>
          </a:xfrm>
          <a:prstGeom prst="rect">
            <a:avLst/>
          </a:prstGeom>
        </p:spPr>
      </p:pic>
      <p:pic>
        <p:nvPicPr>
          <p:cNvPr id="7" name="Imagen 6">
            <a:extLst>
              <a:ext uri="{FF2B5EF4-FFF2-40B4-BE49-F238E27FC236}">
                <a16:creationId xmlns:a16="http://schemas.microsoft.com/office/drawing/2014/main" id="{3EF2A7D7-4AFE-19DB-EA5A-A4C5B3532938}"/>
              </a:ext>
            </a:extLst>
          </p:cNvPr>
          <p:cNvPicPr>
            <a:picLocks noChangeAspect="1"/>
          </p:cNvPicPr>
          <p:nvPr/>
        </p:nvPicPr>
        <p:blipFill>
          <a:blip r:embed="rId5"/>
          <a:stretch>
            <a:fillRect/>
          </a:stretch>
        </p:blipFill>
        <p:spPr>
          <a:xfrm>
            <a:off x="7403104" y="4033117"/>
            <a:ext cx="2638043" cy="1914523"/>
          </a:xfrm>
          <a:prstGeom prst="rect">
            <a:avLst/>
          </a:prstGeom>
        </p:spPr>
      </p:pic>
    </p:spTree>
    <p:extLst>
      <p:ext uri="{BB962C8B-B14F-4D97-AF65-F5344CB8AC3E}">
        <p14:creationId xmlns:p14="http://schemas.microsoft.com/office/powerpoint/2010/main" val="2134271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6AD33-F8CC-95AC-EE7F-4884A21AAF13}"/>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681D4E67-2FF9-A6FC-1D92-25767E0AB105}"/>
              </a:ext>
            </a:extLst>
          </p:cNvPr>
          <p:cNvSpPr>
            <a:spLocks noGrp="1"/>
          </p:cNvSpPr>
          <p:nvPr>
            <p:ph idx="1"/>
          </p:nvPr>
        </p:nvSpPr>
        <p:spPr/>
        <p:txBody>
          <a:bodyPr/>
          <a:lstStyle/>
          <a:p>
            <a:r>
              <a:rPr lang="es-CL" dirty="0"/>
              <a:t>22. </a:t>
            </a:r>
            <a:r>
              <a:rPr lang="es-CL" u="sng" dirty="0"/>
              <a:t>Nostalgia</a:t>
            </a:r>
          </a:p>
          <a:p>
            <a:pPr marL="0" indent="0">
              <a:buNone/>
            </a:pPr>
            <a:r>
              <a:rPr lang="es-MX" dirty="0"/>
              <a:t>La nostalgia es un sentimiento de tristeza que se despierta cuando recordamos algo que en su día nos dio placer. La falta o pérdida de este estímulo positivo hace que tengamos una sensación de pena y puede estar relacionado tanto con personas, objetos o situaciones.</a:t>
            </a:r>
            <a:endParaRPr lang="es-CL" dirty="0"/>
          </a:p>
        </p:txBody>
      </p:sp>
      <p:pic>
        <p:nvPicPr>
          <p:cNvPr id="4" name="Imagen 3">
            <a:extLst>
              <a:ext uri="{FF2B5EF4-FFF2-40B4-BE49-F238E27FC236}">
                <a16:creationId xmlns:a16="http://schemas.microsoft.com/office/drawing/2014/main" id="{8CE0892A-B092-841E-F5CF-5B9946E39944}"/>
              </a:ext>
            </a:extLst>
          </p:cNvPr>
          <p:cNvPicPr>
            <a:picLocks noChangeAspect="1"/>
          </p:cNvPicPr>
          <p:nvPr/>
        </p:nvPicPr>
        <p:blipFill>
          <a:blip r:embed="rId2"/>
          <a:stretch>
            <a:fillRect/>
          </a:stretch>
        </p:blipFill>
        <p:spPr>
          <a:xfrm>
            <a:off x="677334" y="3959525"/>
            <a:ext cx="2005481" cy="1916591"/>
          </a:xfrm>
          <a:prstGeom prst="rect">
            <a:avLst/>
          </a:prstGeom>
        </p:spPr>
      </p:pic>
      <p:pic>
        <p:nvPicPr>
          <p:cNvPr id="5" name="Imagen 4">
            <a:extLst>
              <a:ext uri="{FF2B5EF4-FFF2-40B4-BE49-F238E27FC236}">
                <a16:creationId xmlns:a16="http://schemas.microsoft.com/office/drawing/2014/main" id="{48A5694D-E139-7252-5807-BF2466B5A56A}"/>
              </a:ext>
            </a:extLst>
          </p:cNvPr>
          <p:cNvPicPr>
            <a:picLocks noChangeAspect="1"/>
          </p:cNvPicPr>
          <p:nvPr/>
        </p:nvPicPr>
        <p:blipFill>
          <a:blip r:embed="rId3"/>
          <a:stretch>
            <a:fillRect/>
          </a:stretch>
        </p:blipFill>
        <p:spPr>
          <a:xfrm>
            <a:off x="2738508" y="3959525"/>
            <a:ext cx="2100911" cy="1916591"/>
          </a:xfrm>
          <a:prstGeom prst="rect">
            <a:avLst/>
          </a:prstGeom>
        </p:spPr>
      </p:pic>
      <p:pic>
        <p:nvPicPr>
          <p:cNvPr id="6" name="Imagen 5">
            <a:extLst>
              <a:ext uri="{FF2B5EF4-FFF2-40B4-BE49-F238E27FC236}">
                <a16:creationId xmlns:a16="http://schemas.microsoft.com/office/drawing/2014/main" id="{C84E8021-FAC9-11B6-B80A-216B2009DBE4}"/>
              </a:ext>
            </a:extLst>
          </p:cNvPr>
          <p:cNvPicPr>
            <a:picLocks noChangeAspect="1"/>
          </p:cNvPicPr>
          <p:nvPr/>
        </p:nvPicPr>
        <p:blipFill>
          <a:blip r:embed="rId4"/>
          <a:stretch>
            <a:fillRect/>
          </a:stretch>
        </p:blipFill>
        <p:spPr>
          <a:xfrm>
            <a:off x="4927570" y="3959525"/>
            <a:ext cx="2318619" cy="1916591"/>
          </a:xfrm>
          <a:prstGeom prst="rect">
            <a:avLst/>
          </a:prstGeom>
        </p:spPr>
      </p:pic>
      <p:pic>
        <p:nvPicPr>
          <p:cNvPr id="7" name="Imagen 6">
            <a:extLst>
              <a:ext uri="{FF2B5EF4-FFF2-40B4-BE49-F238E27FC236}">
                <a16:creationId xmlns:a16="http://schemas.microsoft.com/office/drawing/2014/main" id="{35715F1E-5E76-BDD5-9399-34CA5423588D}"/>
              </a:ext>
            </a:extLst>
          </p:cNvPr>
          <p:cNvPicPr>
            <a:picLocks noChangeAspect="1"/>
          </p:cNvPicPr>
          <p:nvPr/>
        </p:nvPicPr>
        <p:blipFill>
          <a:blip r:embed="rId5"/>
          <a:stretch>
            <a:fillRect/>
          </a:stretch>
        </p:blipFill>
        <p:spPr>
          <a:xfrm>
            <a:off x="7334340" y="3959525"/>
            <a:ext cx="2705100" cy="1916591"/>
          </a:xfrm>
          <a:prstGeom prst="rect">
            <a:avLst/>
          </a:prstGeom>
        </p:spPr>
      </p:pic>
    </p:spTree>
    <p:extLst>
      <p:ext uri="{BB962C8B-B14F-4D97-AF65-F5344CB8AC3E}">
        <p14:creationId xmlns:p14="http://schemas.microsoft.com/office/powerpoint/2010/main" val="2151374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D40DB4-F33C-FD36-4EA3-BF7A5C5C8878}"/>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F94A200D-3CCB-39CB-723C-287E28DAD077}"/>
              </a:ext>
            </a:extLst>
          </p:cNvPr>
          <p:cNvSpPr>
            <a:spLocks noGrp="1"/>
          </p:cNvSpPr>
          <p:nvPr>
            <p:ph idx="1"/>
          </p:nvPr>
        </p:nvSpPr>
        <p:spPr/>
        <p:txBody>
          <a:bodyPr/>
          <a:lstStyle/>
          <a:p>
            <a:r>
              <a:rPr lang="es-CL" dirty="0"/>
              <a:t>23. </a:t>
            </a:r>
            <a:r>
              <a:rPr lang="es-CL" u="sng" dirty="0"/>
              <a:t>Satisfacción</a:t>
            </a:r>
          </a:p>
          <a:p>
            <a:pPr marL="0" indent="0">
              <a:buNone/>
            </a:pPr>
            <a:r>
              <a:rPr lang="es-MX" dirty="0"/>
              <a:t>La satisfacción es una emoción positiva que obtenemos al conseguir algo que deseábamos o cumplir con alguna meta, necesidad o deseo tras el cual íbamos.</a:t>
            </a:r>
            <a:endParaRPr lang="es-CL" dirty="0"/>
          </a:p>
        </p:txBody>
      </p:sp>
      <p:pic>
        <p:nvPicPr>
          <p:cNvPr id="4" name="Imagen 3">
            <a:extLst>
              <a:ext uri="{FF2B5EF4-FFF2-40B4-BE49-F238E27FC236}">
                <a16:creationId xmlns:a16="http://schemas.microsoft.com/office/drawing/2014/main" id="{81ED9A53-5191-214D-0A09-FF50B757F17B}"/>
              </a:ext>
            </a:extLst>
          </p:cNvPr>
          <p:cNvPicPr>
            <a:picLocks noChangeAspect="1"/>
          </p:cNvPicPr>
          <p:nvPr/>
        </p:nvPicPr>
        <p:blipFill>
          <a:blip r:embed="rId2"/>
          <a:stretch>
            <a:fillRect/>
          </a:stretch>
        </p:blipFill>
        <p:spPr>
          <a:xfrm>
            <a:off x="561077" y="3519577"/>
            <a:ext cx="2061353" cy="2012112"/>
          </a:xfrm>
          <a:prstGeom prst="rect">
            <a:avLst/>
          </a:prstGeom>
        </p:spPr>
      </p:pic>
      <p:pic>
        <p:nvPicPr>
          <p:cNvPr id="5" name="Imagen 4">
            <a:extLst>
              <a:ext uri="{FF2B5EF4-FFF2-40B4-BE49-F238E27FC236}">
                <a16:creationId xmlns:a16="http://schemas.microsoft.com/office/drawing/2014/main" id="{22F89808-1F07-C251-AE9D-6CE8AEE9116E}"/>
              </a:ext>
            </a:extLst>
          </p:cNvPr>
          <p:cNvPicPr>
            <a:picLocks noChangeAspect="1"/>
          </p:cNvPicPr>
          <p:nvPr/>
        </p:nvPicPr>
        <p:blipFill>
          <a:blip r:embed="rId3"/>
          <a:stretch>
            <a:fillRect/>
          </a:stretch>
        </p:blipFill>
        <p:spPr>
          <a:xfrm>
            <a:off x="2828342" y="3519577"/>
            <a:ext cx="2266477" cy="2012112"/>
          </a:xfrm>
          <a:prstGeom prst="rect">
            <a:avLst/>
          </a:prstGeom>
        </p:spPr>
      </p:pic>
      <p:pic>
        <p:nvPicPr>
          <p:cNvPr id="6" name="Imagen 5">
            <a:extLst>
              <a:ext uri="{FF2B5EF4-FFF2-40B4-BE49-F238E27FC236}">
                <a16:creationId xmlns:a16="http://schemas.microsoft.com/office/drawing/2014/main" id="{E0AA2494-5661-91A6-7680-48A7F02D2C6A}"/>
              </a:ext>
            </a:extLst>
          </p:cNvPr>
          <p:cNvPicPr>
            <a:picLocks noChangeAspect="1"/>
          </p:cNvPicPr>
          <p:nvPr/>
        </p:nvPicPr>
        <p:blipFill>
          <a:blip r:embed="rId4"/>
          <a:stretch>
            <a:fillRect/>
          </a:stretch>
        </p:blipFill>
        <p:spPr>
          <a:xfrm>
            <a:off x="5300732" y="3519578"/>
            <a:ext cx="2266477" cy="2012112"/>
          </a:xfrm>
          <a:prstGeom prst="rect">
            <a:avLst/>
          </a:prstGeom>
        </p:spPr>
      </p:pic>
      <p:pic>
        <p:nvPicPr>
          <p:cNvPr id="7" name="Imagen 6">
            <a:extLst>
              <a:ext uri="{FF2B5EF4-FFF2-40B4-BE49-F238E27FC236}">
                <a16:creationId xmlns:a16="http://schemas.microsoft.com/office/drawing/2014/main" id="{F4F1CA24-1370-6328-4BE3-FFFBEEE09309}"/>
              </a:ext>
            </a:extLst>
          </p:cNvPr>
          <p:cNvPicPr>
            <a:picLocks noChangeAspect="1"/>
          </p:cNvPicPr>
          <p:nvPr/>
        </p:nvPicPr>
        <p:blipFill>
          <a:blip r:embed="rId5"/>
          <a:stretch>
            <a:fillRect/>
          </a:stretch>
        </p:blipFill>
        <p:spPr>
          <a:xfrm>
            <a:off x="7778536" y="3519577"/>
            <a:ext cx="2383381" cy="2012112"/>
          </a:xfrm>
          <a:prstGeom prst="rect">
            <a:avLst/>
          </a:prstGeom>
        </p:spPr>
      </p:pic>
    </p:spTree>
    <p:extLst>
      <p:ext uri="{BB962C8B-B14F-4D97-AF65-F5344CB8AC3E}">
        <p14:creationId xmlns:p14="http://schemas.microsoft.com/office/powerpoint/2010/main" val="2031613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D97B5B-F820-4E89-326B-9AF82ED742F7}"/>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0D749A73-03A4-0DE5-FFA9-F3D3F0B847B7}"/>
              </a:ext>
            </a:extLst>
          </p:cNvPr>
          <p:cNvSpPr>
            <a:spLocks noGrp="1"/>
          </p:cNvSpPr>
          <p:nvPr>
            <p:ph idx="1"/>
          </p:nvPr>
        </p:nvSpPr>
        <p:spPr/>
        <p:txBody>
          <a:bodyPr/>
          <a:lstStyle/>
          <a:p>
            <a:r>
              <a:rPr lang="es-CL" dirty="0"/>
              <a:t>24. </a:t>
            </a:r>
            <a:r>
              <a:rPr lang="es-CL" u="sng" dirty="0"/>
              <a:t>Simpatía</a:t>
            </a:r>
          </a:p>
          <a:p>
            <a:pPr marL="0" indent="0" algn="just">
              <a:buNone/>
            </a:pPr>
            <a:r>
              <a:rPr lang="es-MX" dirty="0"/>
              <a:t>La simpatía es una emoción que se despierta entre dos personas que desarrollan una inclinación positiva entre ellas, desarrollándose así relaciones afectivas y amistosas que pueden ser más o menos fuertes.</a:t>
            </a:r>
            <a:endParaRPr lang="es-CL" dirty="0"/>
          </a:p>
        </p:txBody>
      </p:sp>
      <p:pic>
        <p:nvPicPr>
          <p:cNvPr id="4" name="Imagen 3">
            <a:extLst>
              <a:ext uri="{FF2B5EF4-FFF2-40B4-BE49-F238E27FC236}">
                <a16:creationId xmlns:a16="http://schemas.microsoft.com/office/drawing/2014/main" id="{62A7A3E9-2F25-9411-D4BB-879E625E2D6D}"/>
              </a:ext>
            </a:extLst>
          </p:cNvPr>
          <p:cNvPicPr>
            <a:picLocks noChangeAspect="1"/>
          </p:cNvPicPr>
          <p:nvPr/>
        </p:nvPicPr>
        <p:blipFill>
          <a:blip r:embed="rId2"/>
          <a:stretch>
            <a:fillRect/>
          </a:stretch>
        </p:blipFill>
        <p:spPr>
          <a:xfrm>
            <a:off x="677334" y="3726611"/>
            <a:ext cx="2160757" cy="1888839"/>
          </a:xfrm>
          <a:prstGeom prst="rect">
            <a:avLst/>
          </a:prstGeom>
        </p:spPr>
      </p:pic>
      <p:pic>
        <p:nvPicPr>
          <p:cNvPr id="5" name="Imagen 4">
            <a:extLst>
              <a:ext uri="{FF2B5EF4-FFF2-40B4-BE49-F238E27FC236}">
                <a16:creationId xmlns:a16="http://schemas.microsoft.com/office/drawing/2014/main" id="{E087783C-BF67-00BC-6584-8981932D8AC4}"/>
              </a:ext>
            </a:extLst>
          </p:cNvPr>
          <p:cNvPicPr>
            <a:picLocks noChangeAspect="1"/>
          </p:cNvPicPr>
          <p:nvPr/>
        </p:nvPicPr>
        <p:blipFill>
          <a:blip r:embed="rId3"/>
          <a:stretch>
            <a:fillRect/>
          </a:stretch>
        </p:blipFill>
        <p:spPr>
          <a:xfrm>
            <a:off x="2985098" y="3726611"/>
            <a:ext cx="1785310" cy="1888839"/>
          </a:xfrm>
          <a:prstGeom prst="rect">
            <a:avLst/>
          </a:prstGeom>
        </p:spPr>
      </p:pic>
      <p:pic>
        <p:nvPicPr>
          <p:cNvPr id="6" name="Imagen 5">
            <a:extLst>
              <a:ext uri="{FF2B5EF4-FFF2-40B4-BE49-F238E27FC236}">
                <a16:creationId xmlns:a16="http://schemas.microsoft.com/office/drawing/2014/main" id="{B8F91804-DF35-BF79-5633-214487822F58}"/>
              </a:ext>
            </a:extLst>
          </p:cNvPr>
          <p:cNvPicPr>
            <a:picLocks noChangeAspect="1"/>
          </p:cNvPicPr>
          <p:nvPr/>
        </p:nvPicPr>
        <p:blipFill>
          <a:blip r:embed="rId4"/>
          <a:stretch>
            <a:fillRect/>
          </a:stretch>
        </p:blipFill>
        <p:spPr>
          <a:xfrm>
            <a:off x="4917416" y="3726611"/>
            <a:ext cx="2294268" cy="1888839"/>
          </a:xfrm>
          <a:prstGeom prst="rect">
            <a:avLst/>
          </a:prstGeom>
        </p:spPr>
      </p:pic>
      <p:pic>
        <p:nvPicPr>
          <p:cNvPr id="7" name="Imagen 6">
            <a:extLst>
              <a:ext uri="{FF2B5EF4-FFF2-40B4-BE49-F238E27FC236}">
                <a16:creationId xmlns:a16="http://schemas.microsoft.com/office/drawing/2014/main" id="{F12830C4-03A5-6BC0-04DF-D1605B794976}"/>
              </a:ext>
            </a:extLst>
          </p:cNvPr>
          <p:cNvPicPr>
            <a:picLocks noChangeAspect="1"/>
          </p:cNvPicPr>
          <p:nvPr/>
        </p:nvPicPr>
        <p:blipFill>
          <a:blip r:embed="rId5"/>
          <a:stretch>
            <a:fillRect/>
          </a:stretch>
        </p:blipFill>
        <p:spPr>
          <a:xfrm>
            <a:off x="7287973" y="3726611"/>
            <a:ext cx="2390865" cy="1743075"/>
          </a:xfrm>
          <a:prstGeom prst="rect">
            <a:avLst/>
          </a:prstGeom>
        </p:spPr>
      </p:pic>
    </p:spTree>
    <p:extLst>
      <p:ext uri="{BB962C8B-B14F-4D97-AF65-F5344CB8AC3E}">
        <p14:creationId xmlns:p14="http://schemas.microsoft.com/office/powerpoint/2010/main" val="1452158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3CFDCF-90AA-794B-0B2D-9B38D8BB1421}"/>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2C60F102-8C5D-9B10-995E-EE500865672D}"/>
              </a:ext>
            </a:extLst>
          </p:cNvPr>
          <p:cNvSpPr>
            <a:spLocks noGrp="1"/>
          </p:cNvSpPr>
          <p:nvPr>
            <p:ph idx="1"/>
          </p:nvPr>
        </p:nvSpPr>
        <p:spPr/>
        <p:txBody>
          <a:bodyPr/>
          <a:lstStyle/>
          <a:p>
            <a:r>
              <a:rPr lang="es-CL" dirty="0"/>
              <a:t>25. </a:t>
            </a:r>
            <a:r>
              <a:rPr lang="es-CL" u="sng" dirty="0"/>
              <a:t>Tristeza</a:t>
            </a:r>
          </a:p>
          <a:p>
            <a:pPr marL="0" indent="0" algn="just">
              <a:buNone/>
            </a:pPr>
            <a:r>
              <a:rPr lang="es-MX" dirty="0"/>
              <a:t>La tristeza es una emoción negativa que es experimentada cuando percibimos algún estímulo que, en función de la situación actual en la que nos encontremos, puede dejarnos afligidos o afectados, tanto si es de índole personal como ajena</a:t>
            </a:r>
            <a:endParaRPr lang="es-CL" dirty="0"/>
          </a:p>
        </p:txBody>
      </p:sp>
      <p:pic>
        <p:nvPicPr>
          <p:cNvPr id="4" name="Imagen 3">
            <a:extLst>
              <a:ext uri="{FF2B5EF4-FFF2-40B4-BE49-F238E27FC236}">
                <a16:creationId xmlns:a16="http://schemas.microsoft.com/office/drawing/2014/main" id="{05EC132E-0AC3-BAE3-9821-10967CFF365C}"/>
              </a:ext>
            </a:extLst>
          </p:cNvPr>
          <p:cNvPicPr>
            <a:picLocks noChangeAspect="1"/>
          </p:cNvPicPr>
          <p:nvPr/>
        </p:nvPicPr>
        <p:blipFill>
          <a:blip r:embed="rId2"/>
          <a:stretch>
            <a:fillRect/>
          </a:stretch>
        </p:blipFill>
        <p:spPr>
          <a:xfrm>
            <a:off x="591719" y="3640347"/>
            <a:ext cx="1720160" cy="2061713"/>
          </a:xfrm>
          <a:prstGeom prst="rect">
            <a:avLst/>
          </a:prstGeom>
        </p:spPr>
      </p:pic>
      <p:pic>
        <p:nvPicPr>
          <p:cNvPr id="5" name="Imagen 4">
            <a:extLst>
              <a:ext uri="{FF2B5EF4-FFF2-40B4-BE49-F238E27FC236}">
                <a16:creationId xmlns:a16="http://schemas.microsoft.com/office/drawing/2014/main" id="{5A481CD8-7FA1-94B5-E214-A0B9FA0248F5}"/>
              </a:ext>
            </a:extLst>
          </p:cNvPr>
          <p:cNvPicPr>
            <a:picLocks noChangeAspect="1"/>
          </p:cNvPicPr>
          <p:nvPr/>
        </p:nvPicPr>
        <p:blipFill>
          <a:blip r:embed="rId3"/>
          <a:stretch>
            <a:fillRect/>
          </a:stretch>
        </p:blipFill>
        <p:spPr>
          <a:xfrm>
            <a:off x="2491687" y="3636034"/>
            <a:ext cx="2019927" cy="2061713"/>
          </a:xfrm>
          <a:prstGeom prst="rect">
            <a:avLst/>
          </a:prstGeom>
        </p:spPr>
      </p:pic>
      <p:pic>
        <p:nvPicPr>
          <p:cNvPr id="6" name="Imagen 5">
            <a:extLst>
              <a:ext uri="{FF2B5EF4-FFF2-40B4-BE49-F238E27FC236}">
                <a16:creationId xmlns:a16="http://schemas.microsoft.com/office/drawing/2014/main" id="{5B6CD623-A127-2E33-608D-07B26768F378}"/>
              </a:ext>
            </a:extLst>
          </p:cNvPr>
          <p:cNvPicPr>
            <a:picLocks noChangeAspect="1"/>
          </p:cNvPicPr>
          <p:nvPr/>
        </p:nvPicPr>
        <p:blipFill>
          <a:blip r:embed="rId4"/>
          <a:stretch>
            <a:fillRect/>
          </a:stretch>
        </p:blipFill>
        <p:spPr>
          <a:xfrm>
            <a:off x="4691422" y="3636033"/>
            <a:ext cx="2019927" cy="2061713"/>
          </a:xfrm>
          <a:prstGeom prst="rect">
            <a:avLst/>
          </a:prstGeom>
        </p:spPr>
      </p:pic>
      <p:pic>
        <p:nvPicPr>
          <p:cNvPr id="7" name="Imagen 6">
            <a:extLst>
              <a:ext uri="{FF2B5EF4-FFF2-40B4-BE49-F238E27FC236}">
                <a16:creationId xmlns:a16="http://schemas.microsoft.com/office/drawing/2014/main" id="{250C4CA8-085A-D402-2D25-81F3FEBE94A8}"/>
              </a:ext>
            </a:extLst>
          </p:cNvPr>
          <p:cNvPicPr>
            <a:picLocks noChangeAspect="1"/>
          </p:cNvPicPr>
          <p:nvPr/>
        </p:nvPicPr>
        <p:blipFill>
          <a:blip r:embed="rId5"/>
          <a:stretch>
            <a:fillRect/>
          </a:stretch>
        </p:blipFill>
        <p:spPr>
          <a:xfrm>
            <a:off x="6836523" y="3636032"/>
            <a:ext cx="2437479" cy="2061713"/>
          </a:xfrm>
          <a:prstGeom prst="rect">
            <a:avLst/>
          </a:prstGeom>
        </p:spPr>
      </p:pic>
    </p:spTree>
    <p:extLst>
      <p:ext uri="{BB962C8B-B14F-4D97-AF65-F5344CB8AC3E}">
        <p14:creationId xmlns:p14="http://schemas.microsoft.com/office/powerpoint/2010/main" val="3343242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E995A2-125E-DE87-8183-C47D1F1F3549}"/>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AC3B83BB-A769-CF8B-942C-07E77136DA44}"/>
              </a:ext>
            </a:extLst>
          </p:cNvPr>
          <p:cNvSpPr>
            <a:spLocks noGrp="1"/>
          </p:cNvSpPr>
          <p:nvPr>
            <p:ph idx="1"/>
          </p:nvPr>
        </p:nvSpPr>
        <p:spPr/>
        <p:txBody>
          <a:bodyPr/>
          <a:lstStyle/>
          <a:p>
            <a:r>
              <a:rPr lang="es-CL" dirty="0"/>
              <a:t>26. </a:t>
            </a:r>
            <a:r>
              <a:rPr lang="es-CL" u="sng" dirty="0"/>
              <a:t>Triunfo</a:t>
            </a:r>
          </a:p>
          <a:p>
            <a:pPr marL="0" indent="0" algn="just">
              <a:buNone/>
            </a:pPr>
            <a:r>
              <a:rPr lang="es-MX" dirty="0"/>
              <a:t>De modo similar a la satisfacción, el triunfo es aquella emoción que expresa una persona orgullosa de sus hazañas, al haber logrado un objetivo marcado o bien haber llegado a lo que ellos consideran el éxito absoluto.</a:t>
            </a:r>
            <a:endParaRPr lang="es-CL" dirty="0"/>
          </a:p>
        </p:txBody>
      </p:sp>
      <p:pic>
        <p:nvPicPr>
          <p:cNvPr id="4" name="Imagen 3">
            <a:extLst>
              <a:ext uri="{FF2B5EF4-FFF2-40B4-BE49-F238E27FC236}">
                <a16:creationId xmlns:a16="http://schemas.microsoft.com/office/drawing/2014/main" id="{771E9D2E-9612-C930-5352-13EF8ADA5E05}"/>
              </a:ext>
            </a:extLst>
          </p:cNvPr>
          <p:cNvPicPr>
            <a:picLocks noChangeAspect="1"/>
          </p:cNvPicPr>
          <p:nvPr/>
        </p:nvPicPr>
        <p:blipFill>
          <a:blip r:embed="rId2"/>
          <a:stretch>
            <a:fillRect/>
          </a:stretch>
        </p:blipFill>
        <p:spPr>
          <a:xfrm>
            <a:off x="677334" y="3709358"/>
            <a:ext cx="1729436" cy="1863665"/>
          </a:xfrm>
          <a:prstGeom prst="rect">
            <a:avLst/>
          </a:prstGeom>
        </p:spPr>
      </p:pic>
      <p:pic>
        <p:nvPicPr>
          <p:cNvPr id="5" name="Imagen 4">
            <a:extLst>
              <a:ext uri="{FF2B5EF4-FFF2-40B4-BE49-F238E27FC236}">
                <a16:creationId xmlns:a16="http://schemas.microsoft.com/office/drawing/2014/main" id="{9AFDA1FB-5A6F-EDC8-A17C-4994E32036E9}"/>
              </a:ext>
            </a:extLst>
          </p:cNvPr>
          <p:cNvPicPr>
            <a:picLocks noChangeAspect="1"/>
          </p:cNvPicPr>
          <p:nvPr/>
        </p:nvPicPr>
        <p:blipFill>
          <a:blip r:embed="rId3"/>
          <a:stretch>
            <a:fillRect/>
          </a:stretch>
        </p:blipFill>
        <p:spPr>
          <a:xfrm>
            <a:off x="2664215" y="3709358"/>
            <a:ext cx="2106194" cy="1863665"/>
          </a:xfrm>
          <a:prstGeom prst="rect">
            <a:avLst/>
          </a:prstGeom>
        </p:spPr>
      </p:pic>
      <p:pic>
        <p:nvPicPr>
          <p:cNvPr id="7" name="Imagen 6">
            <a:extLst>
              <a:ext uri="{FF2B5EF4-FFF2-40B4-BE49-F238E27FC236}">
                <a16:creationId xmlns:a16="http://schemas.microsoft.com/office/drawing/2014/main" id="{967087B5-EB52-2FC4-FD15-2CBA09840A9F}"/>
              </a:ext>
            </a:extLst>
          </p:cNvPr>
          <p:cNvPicPr>
            <a:picLocks noChangeAspect="1"/>
          </p:cNvPicPr>
          <p:nvPr/>
        </p:nvPicPr>
        <p:blipFill>
          <a:blip r:embed="rId4"/>
          <a:stretch>
            <a:fillRect/>
          </a:stretch>
        </p:blipFill>
        <p:spPr>
          <a:xfrm>
            <a:off x="4725694" y="3709358"/>
            <a:ext cx="2143125" cy="1863665"/>
          </a:xfrm>
          <a:prstGeom prst="rect">
            <a:avLst/>
          </a:prstGeom>
        </p:spPr>
      </p:pic>
      <p:pic>
        <p:nvPicPr>
          <p:cNvPr id="8" name="Imagen 7">
            <a:extLst>
              <a:ext uri="{FF2B5EF4-FFF2-40B4-BE49-F238E27FC236}">
                <a16:creationId xmlns:a16="http://schemas.microsoft.com/office/drawing/2014/main" id="{C65342AF-8607-3170-AC25-3C05AF9E3686}"/>
              </a:ext>
            </a:extLst>
          </p:cNvPr>
          <p:cNvPicPr>
            <a:picLocks noChangeAspect="1"/>
          </p:cNvPicPr>
          <p:nvPr/>
        </p:nvPicPr>
        <p:blipFill>
          <a:blip r:embed="rId5"/>
          <a:stretch>
            <a:fillRect/>
          </a:stretch>
        </p:blipFill>
        <p:spPr>
          <a:xfrm>
            <a:off x="6944264" y="3709359"/>
            <a:ext cx="2717322" cy="1794294"/>
          </a:xfrm>
          <a:prstGeom prst="rect">
            <a:avLst/>
          </a:prstGeom>
        </p:spPr>
      </p:pic>
    </p:spTree>
    <p:extLst>
      <p:ext uri="{BB962C8B-B14F-4D97-AF65-F5344CB8AC3E}">
        <p14:creationId xmlns:p14="http://schemas.microsoft.com/office/powerpoint/2010/main" val="1877940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C0EFA8-B1CE-5ABC-6B88-9BF9808E267D}"/>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0ACF891B-5FA6-B097-E1A6-7DD2A9747031}"/>
              </a:ext>
            </a:extLst>
          </p:cNvPr>
          <p:cNvSpPr>
            <a:spLocks noGrp="1"/>
          </p:cNvSpPr>
          <p:nvPr>
            <p:ph idx="1"/>
          </p:nvPr>
        </p:nvSpPr>
        <p:spPr/>
        <p:txBody>
          <a:bodyPr/>
          <a:lstStyle/>
          <a:p>
            <a:r>
              <a:rPr lang="es-CL" dirty="0"/>
              <a:t>27. </a:t>
            </a:r>
            <a:r>
              <a:rPr lang="es-CL" u="sng" dirty="0"/>
              <a:t>Vergüenza</a:t>
            </a:r>
          </a:p>
          <a:p>
            <a:pPr marL="0" indent="0" algn="just">
              <a:buNone/>
            </a:pPr>
            <a:r>
              <a:rPr lang="es-MX" dirty="0"/>
              <a:t>La vergüenza es una emoción negativa que sentimos cuando somos conscientes de que hemos realizado una acción humillante que puede poner en peligro nuestra reputación, lo que nos lleva a querer abandonar el lugar de los hechos.</a:t>
            </a:r>
            <a:endParaRPr lang="es-CL" dirty="0"/>
          </a:p>
        </p:txBody>
      </p:sp>
      <p:pic>
        <p:nvPicPr>
          <p:cNvPr id="4" name="Imagen 3">
            <a:extLst>
              <a:ext uri="{FF2B5EF4-FFF2-40B4-BE49-F238E27FC236}">
                <a16:creationId xmlns:a16="http://schemas.microsoft.com/office/drawing/2014/main" id="{16BEE4BF-8E28-FECE-1631-7A450059DCF2}"/>
              </a:ext>
            </a:extLst>
          </p:cNvPr>
          <p:cNvPicPr>
            <a:picLocks noChangeAspect="1"/>
          </p:cNvPicPr>
          <p:nvPr/>
        </p:nvPicPr>
        <p:blipFill>
          <a:blip r:embed="rId2"/>
          <a:stretch>
            <a:fillRect/>
          </a:stretch>
        </p:blipFill>
        <p:spPr>
          <a:xfrm>
            <a:off x="677335" y="4161119"/>
            <a:ext cx="1996854" cy="1743075"/>
          </a:xfrm>
          <a:prstGeom prst="rect">
            <a:avLst/>
          </a:prstGeom>
        </p:spPr>
      </p:pic>
      <p:pic>
        <p:nvPicPr>
          <p:cNvPr id="5" name="Imagen 4">
            <a:extLst>
              <a:ext uri="{FF2B5EF4-FFF2-40B4-BE49-F238E27FC236}">
                <a16:creationId xmlns:a16="http://schemas.microsoft.com/office/drawing/2014/main" id="{5D14212F-0B81-24B5-5BCD-B59197E845CC}"/>
              </a:ext>
            </a:extLst>
          </p:cNvPr>
          <p:cNvPicPr>
            <a:picLocks noChangeAspect="1"/>
          </p:cNvPicPr>
          <p:nvPr/>
        </p:nvPicPr>
        <p:blipFill>
          <a:blip r:embed="rId3"/>
          <a:stretch>
            <a:fillRect/>
          </a:stretch>
        </p:blipFill>
        <p:spPr>
          <a:xfrm>
            <a:off x="2840360" y="4161119"/>
            <a:ext cx="2206093" cy="1743075"/>
          </a:xfrm>
          <a:prstGeom prst="rect">
            <a:avLst/>
          </a:prstGeom>
        </p:spPr>
      </p:pic>
      <p:pic>
        <p:nvPicPr>
          <p:cNvPr id="6" name="Imagen 5">
            <a:extLst>
              <a:ext uri="{FF2B5EF4-FFF2-40B4-BE49-F238E27FC236}">
                <a16:creationId xmlns:a16="http://schemas.microsoft.com/office/drawing/2014/main" id="{DEA1FC18-B98D-F983-35EA-7BCE2FB6170B}"/>
              </a:ext>
            </a:extLst>
          </p:cNvPr>
          <p:cNvPicPr>
            <a:picLocks noChangeAspect="1"/>
          </p:cNvPicPr>
          <p:nvPr/>
        </p:nvPicPr>
        <p:blipFill>
          <a:blip r:embed="rId4"/>
          <a:stretch>
            <a:fillRect/>
          </a:stretch>
        </p:blipFill>
        <p:spPr>
          <a:xfrm>
            <a:off x="5212625" y="4161119"/>
            <a:ext cx="2318236" cy="1743075"/>
          </a:xfrm>
          <a:prstGeom prst="rect">
            <a:avLst/>
          </a:prstGeom>
        </p:spPr>
      </p:pic>
      <p:pic>
        <p:nvPicPr>
          <p:cNvPr id="7" name="Imagen 6">
            <a:extLst>
              <a:ext uri="{FF2B5EF4-FFF2-40B4-BE49-F238E27FC236}">
                <a16:creationId xmlns:a16="http://schemas.microsoft.com/office/drawing/2014/main" id="{C7A920E8-7F1E-E34F-1307-3173D9C18ACE}"/>
              </a:ext>
            </a:extLst>
          </p:cNvPr>
          <p:cNvPicPr>
            <a:picLocks noChangeAspect="1"/>
          </p:cNvPicPr>
          <p:nvPr/>
        </p:nvPicPr>
        <p:blipFill>
          <a:blip r:embed="rId5"/>
          <a:stretch>
            <a:fillRect/>
          </a:stretch>
        </p:blipFill>
        <p:spPr>
          <a:xfrm>
            <a:off x="7678597" y="4161119"/>
            <a:ext cx="2466975" cy="1743075"/>
          </a:xfrm>
          <a:prstGeom prst="rect">
            <a:avLst/>
          </a:prstGeom>
        </p:spPr>
      </p:pic>
    </p:spTree>
    <p:extLst>
      <p:ext uri="{BB962C8B-B14F-4D97-AF65-F5344CB8AC3E}">
        <p14:creationId xmlns:p14="http://schemas.microsoft.com/office/powerpoint/2010/main" val="2678587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80DB5D-1F84-C17E-CE74-18BEE2DAAD00}"/>
              </a:ext>
            </a:extLst>
          </p:cNvPr>
          <p:cNvSpPr>
            <a:spLocks noGrp="1"/>
          </p:cNvSpPr>
          <p:nvPr>
            <p:ph type="title"/>
          </p:nvPr>
        </p:nvSpPr>
        <p:spPr/>
        <p:txBody>
          <a:bodyPr>
            <a:normAutofit/>
          </a:bodyPr>
          <a:lstStyle/>
          <a:p>
            <a:r>
              <a:rPr lang="es-MX" sz="2800" b="1" dirty="0"/>
              <a:t>A continuación, veremos el listado de estas 27 emociones y explicaremos sus características.</a:t>
            </a:r>
            <a:endParaRPr lang="es-CL" sz="2800" b="1" dirty="0"/>
          </a:p>
        </p:txBody>
      </p:sp>
      <p:sp>
        <p:nvSpPr>
          <p:cNvPr id="3" name="Marcador de contenido 2">
            <a:extLst>
              <a:ext uri="{FF2B5EF4-FFF2-40B4-BE49-F238E27FC236}">
                <a16:creationId xmlns:a16="http://schemas.microsoft.com/office/drawing/2014/main" id="{564FBB98-DC0D-7E14-005A-D1EEF66000EA}"/>
              </a:ext>
            </a:extLst>
          </p:cNvPr>
          <p:cNvSpPr>
            <a:spLocks noGrp="1"/>
          </p:cNvSpPr>
          <p:nvPr>
            <p:ph idx="1"/>
          </p:nvPr>
        </p:nvSpPr>
        <p:spPr>
          <a:xfrm>
            <a:off x="718930" y="1690688"/>
            <a:ext cx="10515600" cy="4351338"/>
          </a:xfrm>
        </p:spPr>
        <p:txBody>
          <a:bodyPr/>
          <a:lstStyle/>
          <a:p>
            <a:r>
              <a:rPr lang="es-CL" b="1" dirty="0"/>
              <a:t>1. </a:t>
            </a:r>
            <a:r>
              <a:rPr lang="es-CL" b="1" u="sng" dirty="0"/>
              <a:t>Aburrimiento</a:t>
            </a:r>
          </a:p>
          <a:p>
            <a:pPr marL="0" indent="0" algn="just">
              <a:buNone/>
            </a:pPr>
            <a:r>
              <a:rPr lang="es-MX" dirty="0"/>
              <a:t>El aburrimiento es un estado emocional desagradable que suele ocurrir cuando, pese al deseo por hacerlo, la persona no consigue estar implicada en una actividad que le provoque satisfacción. Ante esta situación, se siente un decaimiento anímico.</a:t>
            </a:r>
          </a:p>
          <a:p>
            <a:pPr marL="0" indent="0">
              <a:buNone/>
            </a:pPr>
            <a:endParaRPr lang="es-CL" dirty="0"/>
          </a:p>
        </p:txBody>
      </p:sp>
      <p:pic>
        <p:nvPicPr>
          <p:cNvPr id="4" name="Imagen 3">
            <a:extLst>
              <a:ext uri="{FF2B5EF4-FFF2-40B4-BE49-F238E27FC236}">
                <a16:creationId xmlns:a16="http://schemas.microsoft.com/office/drawing/2014/main" id="{309A2B5A-222A-6106-8A53-070892BDB0D6}"/>
              </a:ext>
            </a:extLst>
          </p:cNvPr>
          <p:cNvPicPr>
            <a:picLocks noChangeAspect="1"/>
          </p:cNvPicPr>
          <p:nvPr/>
        </p:nvPicPr>
        <p:blipFill>
          <a:blip r:embed="rId2"/>
          <a:stretch>
            <a:fillRect/>
          </a:stretch>
        </p:blipFill>
        <p:spPr>
          <a:xfrm>
            <a:off x="1462087" y="4321037"/>
            <a:ext cx="1952625" cy="1714500"/>
          </a:xfrm>
          <a:prstGeom prst="rect">
            <a:avLst/>
          </a:prstGeom>
        </p:spPr>
      </p:pic>
      <p:pic>
        <p:nvPicPr>
          <p:cNvPr id="5" name="Imagen 4">
            <a:extLst>
              <a:ext uri="{FF2B5EF4-FFF2-40B4-BE49-F238E27FC236}">
                <a16:creationId xmlns:a16="http://schemas.microsoft.com/office/drawing/2014/main" id="{0D2D2295-8131-7CC3-2338-32DF8EA8C8B6}"/>
              </a:ext>
            </a:extLst>
          </p:cNvPr>
          <p:cNvPicPr>
            <a:picLocks noChangeAspect="1"/>
          </p:cNvPicPr>
          <p:nvPr/>
        </p:nvPicPr>
        <p:blipFill>
          <a:blip r:embed="rId3"/>
          <a:stretch>
            <a:fillRect/>
          </a:stretch>
        </p:blipFill>
        <p:spPr>
          <a:xfrm>
            <a:off x="4967080" y="4321037"/>
            <a:ext cx="2019300" cy="1714500"/>
          </a:xfrm>
          <a:prstGeom prst="rect">
            <a:avLst/>
          </a:prstGeom>
        </p:spPr>
      </p:pic>
      <p:pic>
        <p:nvPicPr>
          <p:cNvPr id="6" name="Imagen 5">
            <a:extLst>
              <a:ext uri="{FF2B5EF4-FFF2-40B4-BE49-F238E27FC236}">
                <a16:creationId xmlns:a16="http://schemas.microsoft.com/office/drawing/2014/main" id="{6C7633E6-8F91-6F63-C27B-AFB572E2247A}"/>
              </a:ext>
            </a:extLst>
          </p:cNvPr>
          <p:cNvPicPr>
            <a:picLocks noChangeAspect="1"/>
          </p:cNvPicPr>
          <p:nvPr/>
        </p:nvPicPr>
        <p:blipFill>
          <a:blip r:embed="rId4"/>
          <a:stretch>
            <a:fillRect/>
          </a:stretch>
        </p:blipFill>
        <p:spPr>
          <a:xfrm>
            <a:off x="8175660" y="4324799"/>
            <a:ext cx="2486025" cy="1714500"/>
          </a:xfrm>
          <a:prstGeom prst="rect">
            <a:avLst/>
          </a:prstGeom>
        </p:spPr>
      </p:pic>
    </p:spTree>
    <p:extLst>
      <p:ext uri="{BB962C8B-B14F-4D97-AF65-F5344CB8AC3E}">
        <p14:creationId xmlns:p14="http://schemas.microsoft.com/office/powerpoint/2010/main" val="2801926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CB7F20-4D28-ADE2-2F4D-48DE60136291}"/>
              </a:ext>
            </a:extLst>
          </p:cNvPr>
          <p:cNvSpPr>
            <a:spLocks noGrp="1"/>
          </p:cNvSpPr>
          <p:nvPr>
            <p:ph type="title"/>
          </p:nvPr>
        </p:nvSpPr>
        <p:spPr/>
        <p:txBody>
          <a:bodyPr/>
          <a:lstStyle/>
          <a:p>
            <a:r>
              <a:rPr lang="es-CL" b="1" u="sng" dirty="0"/>
              <a:t>                  ORACAPACITA </a:t>
            </a:r>
          </a:p>
        </p:txBody>
      </p:sp>
      <p:sp>
        <p:nvSpPr>
          <p:cNvPr id="3" name="Marcador de contenido 2">
            <a:extLst>
              <a:ext uri="{FF2B5EF4-FFF2-40B4-BE49-F238E27FC236}">
                <a16:creationId xmlns:a16="http://schemas.microsoft.com/office/drawing/2014/main" id="{063A7A36-73EA-DCAD-53DC-B5F617E7E774}"/>
              </a:ext>
            </a:extLst>
          </p:cNvPr>
          <p:cNvSpPr>
            <a:spLocks noGrp="1"/>
          </p:cNvSpPr>
          <p:nvPr>
            <p:ph idx="1"/>
          </p:nvPr>
        </p:nvSpPr>
        <p:spPr/>
        <p:txBody>
          <a:bodyPr>
            <a:normAutofit/>
          </a:bodyPr>
          <a:lstStyle/>
          <a:p>
            <a:r>
              <a:rPr lang="es-MX" sz="1100" b="1" i="1" dirty="0"/>
              <a:t>INGRID ARAYA ARANCIBIA</a:t>
            </a:r>
          </a:p>
          <a:p>
            <a:pPr marL="0" indent="0">
              <a:buNone/>
            </a:pPr>
            <a:r>
              <a:rPr lang="es-MX" sz="1100" b="1" i="1" dirty="0"/>
              <a:t>        TRABAJADORA SOCIAL</a:t>
            </a:r>
          </a:p>
          <a:p>
            <a:endParaRPr lang="es-MX" sz="1100" dirty="0"/>
          </a:p>
          <a:p>
            <a:r>
              <a:rPr lang="es-MX" sz="1100" dirty="0"/>
              <a:t>     DIPLOMADO, MAGISTER Y POSTÍTULO EN MEDIACIÓN SOCIAL-FAMILIAR-ORGANIZACIONAL-INSTITUCIONAL Y EDUCACIONAL</a:t>
            </a:r>
          </a:p>
          <a:p>
            <a:r>
              <a:rPr lang="es-MX" sz="1100" dirty="0"/>
              <a:t>     PERITO JUDICIAL SOCIAL</a:t>
            </a:r>
          </a:p>
          <a:p>
            <a:r>
              <a:rPr lang="es-MX" sz="1100" dirty="0"/>
              <a:t>     TERAPEUTA ADICCIÓN DROGA NIÑOS Y ADOLESCENTES</a:t>
            </a:r>
          </a:p>
          <a:p>
            <a:r>
              <a:rPr lang="es-MX" sz="1100" dirty="0"/>
              <a:t>     POSTÍTULOS DIAGNOSTICO EN COMPETENCIAS PATERNAS EN EVALUACIÓN JUDICIAL</a:t>
            </a:r>
          </a:p>
          <a:p>
            <a:r>
              <a:rPr lang="es-MX" sz="1100" dirty="0"/>
              <a:t>     MAGISTER INTERVENCIÓN INDIVIDUO-GRUPO Y COMUNIDAD </a:t>
            </a:r>
          </a:p>
          <a:p>
            <a:r>
              <a:rPr lang="es-MX" sz="1100" dirty="0"/>
              <a:t>     DIPLOMADO POST- TÍTULO MEDIACIÓN ESPECIALIZACIÓN FAMILIAR SOCIAL</a:t>
            </a:r>
            <a:endParaRPr lang="es-CL" dirty="0"/>
          </a:p>
        </p:txBody>
      </p:sp>
      <p:pic>
        <p:nvPicPr>
          <p:cNvPr id="4" name="Imagen 3">
            <a:extLst>
              <a:ext uri="{FF2B5EF4-FFF2-40B4-BE49-F238E27FC236}">
                <a16:creationId xmlns:a16="http://schemas.microsoft.com/office/drawing/2014/main" id="{990DD7CD-6DD6-360A-7BF3-BAD4D0B9B4A8}"/>
              </a:ext>
            </a:extLst>
          </p:cNvPr>
          <p:cNvPicPr>
            <a:picLocks noChangeAspect="1"/>
          </p:cNvPicPr>
          <p:nvPr/>
        </p:nvPicPr>
        <p:blipFill>
          <a:blip r:embed="rId2"/>
          <a:stretch>
            <a:fillRect/>
          </a:stretch>
        </p:blipFill>
        <p:spPr>
          <a:xfrm>
            <a:off x="133105" y="63108"/>
            <a:ext cx="2431211" cy="1867292"/>
          </a:xfrm>
          <a:prstGeom prst="rect">
            <a:avLst/>
          </a:prstGeom>
        </p:spPr>
      </p:pic>
    </p:spTree>
    <p:extLst>
      <p:ext uri="{BB962C8B-B14F-4D97-AF65-F5344CB8AC3E}">
        <p14:creationId xmlns:p14="http://schemas.microsoft.com/office/powerpoint/2010/main" val="342648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D733DC-5388-6513-9FD1-91321B239394}"/>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1F24FE4F-06A7-F99F-2C06-8C63F4A98C15}"/>
              </a:ext>
            </a:extLst>
          </p:cNvPr>
          <p:cNvSpPr>
            <a:spLocks noGrp="1"/>
          </p:cNvSpPr>
          <p:nvPr>
            <p:ph idx="1"/>
          </p:nvPr>
        </p:nvSpPr>
        <p:spPr/>
        <p:txBody>
          <a:bodyPr>
            <a:normAutofit/>
          </a:bodyPr>
          <a:lstStyle/>
          <a:p>
            <a:pPr marL="0" indent="0">
              <a:buNone/>
            </a:pPr>
            <a:r>
              <a:rPr lang="es-CL" sz="1400" u="sng" dirty="0"/>
              <a:t>Referencias bibliográficas</a:t>
            </a:r>
          </a:p>
          <a:p>
            <a:r>
              <a:rPr lang="es-CL" sz="1400" dirty="0" err="1"/>
              <a:t>Cowen</a:t>
            </a:r>
            <a:r>
              <a:rPr lang="es-CL" sz="1400" dirty="0"/>
              <a:t>, A.S. Keltner, D. (2017). </a:t>
            </a:r>
            <a:r>
              <a:rPr lang="es-CL" sz="1400" dirty="0" err="1"/>
              <a:t>Self-report</a:t>
            </a:r>
            <a:r>
              <a:rPr lang="es-CL" sz="1400" dirty="0"/>
              <a:t> captures 27 </a:t>
            </a:r>
            <a:r>
              <a:rPr lang="es-CL" sz="1400" dirty="0" err="1"/>
              <a:t>distinct</a:t>
            </a:r>
            <a:r>
              <a:rPr lang="es-CL" sz="1400" dirty="0"/>
              <a:t> </a:t>
            </a:r>
            <a:r>
              <a:rPr lang="es-CL" sz="1400" dirty="0" err="1"/>
              <a:t>categories</a:t>
            </a:r>
            <a:r>
              <a:rPr lang="es-CL" sz="1400" dirty="0"/>
              <a:t> of </a:t>
            </a:r>
            <a:r>
              <a:rPr lang="es-CL" sz="1400" dirty="0" err="1"/>
              <a:t>emotion</a:t>
            </a:r>
            <a:r>
              <a:rPr lang="es-CL" sz="1400" dirty="0"/>
              <a:t> </a:t>
            </a:r>
            <a:r>
              <a:rPr lang="es-CL" sz="1400" dirty="0" err="1"/>
              <a:t>bridged</a:t>
            </a:r>
            <a:r>
              <a:rPr lang="es-CL" sz="1400" dirty="0"/>
              <a:t> </a:t>
            </a:r>
            <a:r>
              <a:rPr lang="es-CL" sz="1400" dirty="0" err="1"/>
              <a:t>by</a:t>
            </a:r>
            <a:r>
              <a:rPr lang="es-CL" sz="1400" dirty="0"/>
              <a:t> </a:t>
            </a:r>
            <a:r>
              <a:rPr lang="es-CL" sz="1400" dirty="0" err="1"/>
              <a:t>continuous</a:t>
            </a:r>
            <a:r>
              <a:rPr lang="es-CL" sz="1400" dirty="0"/>
              <a:t> </a:t>
            </a:r>
            <a:r>
              <a:rPr lang="es-CL" sz="1400" dirty="0" err="1"/>
              <a:t>gradients</a:t>
            </a:r>
            <a:r>
              <a:rPr lang="es-CL" sz="1400" dirty="0"/>
              <a:t>. PNAS. 114(38), E7900-E7909</a:t>
            </a:r>
          </a:p>
          <a:p>
            <a:r>
              <a:rPr lang="es-CL" sz="1400" dirty="0" err="1"/>
              <a:t>Barbalet</a:t>
            </a:r>
            <a:r>
              <a:rPr lang="es-CL" sz="1400" dirty="0"/>
              <a:t>, J.M. (2002). </a:t>
            </a:r>
            <a:r>
              <a:rPr lang="es-CL" sz="1400" dirty="0" err="1"/>
              <a:t>Science</a:t>
            </a:r>
            <a:r>
              <a:rPr lang="es-CL" sz="1400" dirty="0"/>
              <a:t> and </a:t>
            </a:r>
            <a:r>
              <a:rPr lang="es-CL" sz="1400" dirty="0" err="1"/>
              <a:t>emotions</a:t>
            </a:r>
            <a:r>
              <a:rPr lang="es-CL" sz="1400" dirty="0"/>
              <a:t>. </a:t>
            </a:r>
            <a:r>
              <a:rPr lang="es-CL" sz="1400" dirty="0" err="1"/>
              <a:t>Sociological</a:t>
            </a:r>
            <a:r>
              <a:rPr lang="es-CL" sz="1400" dirty="0"/>
              <a:t> </a:t>
            </a:r>
            <a:r>
              <a:rPr lang="es-CL" sz="1400" dirty="0" err="1"/>
              <a:t>Review</a:t>
            </a:r>
            <a:r>
              <a:rPr lang="es-CL" sz="1400" dirty="0"/>
              <a:t>. 50(S2), 132-150</a:t>
            </a:r>
          </a:p>
          <a:p>
            <a:r>
              <a:rPr lang="es-CL" sz="1400" dirty="0" err="1"/>
              <a:t>Gadenne</a:t>
            </a:r>
            <a:r>
              <a:rPr lang="es-CL" sz="1400" dirty="0"/>
              <a:t>, V. (2006). Filosofía de la psicología. España: Herder.</a:t>
            </a:r>
          </a:p>
          <a:p>
            <a:r>
              <a:rPr lang="es-CL" sz="1400" dirty="0" err="1"/>
              <a:t>Triglia</a:t>
            </a:r>
            <a:r>
              <a:rPr lang="es-CL" sz="1400" dirty="0"/>
              <a:t>, Adrián; </a:t>
            </a:r>
            <a:r>
              <a:rPr lang="es-CL" sz="1400" dirty="0" err="1"/>
              <a:t>Regader</a:t>
            </a:r>
            <a:r>
              <a:rPr lang="es-CL" sz="1400" dirty="0"/>
              <a:t>, Bertrand; García-Allen, Jonathan (2016). Psicológicamente hablando. Paidós.</a:t>
            </a:r>
          </a:p>
        </p:txBody>
      </p:sp>
    </p:spTree>
    <p:extLst>
      <p:ext uri="{BB962C8B-B14F-4D97-AF65-F5344CB8AC3E}">
        <p14:creationId xmlns:p14="http://schemas.microsoft.com/office/powerpoint/2010/main" val="21620380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F07426BF-57BF-C26B-DDA5-52E93E737C47}"/>
              </a:ext>
            </a:extLst>
          </p:cNvPr>
          <p:cNvPicPr>
            <a:picLocks noChangeAspect="1"/>
          </p:cNvPicPr>
          <p:nvPr/>
        </p:nvPicPr>
        <p:blipFill>
          <a:blip r:embed="rId2"/>
          <a:stretch>
            <a:fillRect/>
          </a:stretch>
        </p:blipFill>
        <p:spPr>
          <a:xfrm>
            <a:off x="0" y="0"/>
            <a:ext cx="3045125" cy="2587925"/>
          </a:xfrm>
          <a:prstGeom prst="rect">
            <a:avLst/>
          </a:prstGeom>
        </p:spPr>
      </p:pic>
      <p:pic>
        <p:nvPicPr>
          <p:cNvPr id="8" name="Imagen 7">
            <a:extLst>
              <a:ext uri="{FF2B5EF4-FFF2-40B4-BE49-F238E27FC236}">
                <a16:creationId xmlns:a16="http://schemas.microsoft.com/office/drawing/2014/main" id="{A142FF98-23E6-0164-28B7-211A4F8F0A31}"/>
              </a:ext>
            </a:extLst>
          </p:cNvPr>
          <p:cNvPicPr>
            <a:picLocks noChangeAspect="1"/>
          </p:cNvPicPr>
          <p:nvPr/>
        </p:nvPicPr>
        <p:blipFill>
          <a:blip r:embed="rId3"/>
          <a:stretch>
            <a:fillRect/>
          </a:stretch>
        </p:blipFill>
        <p:spPr>
          <a:xfrm>
            <a:off x="5264718" y="4189921"/>
            <a:ext cx="3267075" cy="1400175"/>
          </a:xfrm>
          <a:prstGeom prst="rect">
            <a:avLst/>
          </a:prstGeom>
        </p:spPr>
      </p:pic>
      <p:sp>
        <p:nvSpPr>
          <p:cNvPr id="2" name="Título 1">
            <a:extLst>
              <a:ext uri="{FF2B5EF4-FFF2-40B4-BE49-F238E27FC236}">
                <a16:creationId xmlns:a16="http://schemas.microsoft.com/office/drawing/2014/main" id="{81AF5117-11F7-847D-A52E-6E8DA656342F}"/>
              </a:ext>
            </a:extLst>
          </p:cNvPr>
          <p:cNvSpPr>
            <a:spLocks noGrp="1"/>
          </p:cNvSpPr>
          <p:nvPr>
            <p:ph type="title"/>
          </p:nvPr>
        </p:nvSpPr>
        <p:spPr>
          <a:xfrm>
            <a:off x="677334" y="609600"/>
            <a:ext cx="8596668" cy="1089804"/>
          </a:xfrm>
        </p:spPr>
        <p:txBody>
          <a:bodyPr anchor="t">
            <a:normAutofit/>
          </a:bodyPr>
          <a:lstStyle/>
          <a:p>
            <a:pPr algn="just"/>
            <a:endParaRPr lang="es-CL" dirty="0"/>
          </a:p>
        </p:txBody>
      </p:sp>
      <p:sp>
        <p:nvSpPr>
          <p:cNvPr id="6" name="Marcador de contenido 5">
            <a:extLst>
              <a:ext uri="{FF2B5EF4-FFF2-40B4-BE49-F238E27FC236}">
                <a16:creationId xmlns:a16="http://schemas.microsoft.com/office/drawing/2014/main" id="{75961864-1D42-C54E-4563-9BED731CBBB7}"/>
              </a:ext>
            </a:extLst>
          </p:cNvPr>
          <p:cNvSpPr>
            <a:spLocks noGrp="1"/>
          </p:cNvSpPr>
          <p:nvPr>
            <p:ph idx="1"/>
          </p:nvPr>
        </p:nvSpPr>
        <p:spPr>
          <a:xfrm>
            <a:off x="677334" y="2700068"/>
            <a:ext cx="8596668" cy="3341295"/>
          </a:xfrm>
        </p:spPr>
        <p:txBody>
          <a:bodyPr/>
          <a:lstStyle/>
          <a:p>
            <a:pPr algn="ctr"/>
            <a:r>
              <a:rPr lang="es-MX" dirty="0"/>
              <a:t>¿Qué somos?</a:t>
            </a:r>
          </a:p>
          <a:p>
            <a:pPr marL="0" indent="0" algn="just">
              <a:buNone/>
            </a:pPr>
            <a:r>
              <a:rPr lang="es-MX" sz="1400" dirty="0"/>
              <a:t>Oracapacita es una empresa con bases sociales, donde sus trabajos comenzaron directamente con las personas, grupo y comunidad aportando los recursos en conocimientos en  capacitaciones, curso y talleres  a un menor costo del mercado.</a:t>
            </a:r>
            <a:endParaRPr lang="es-CL" sz="1400" dirty="0"/>
          </a:p>
        </p:txBody>
      </p:sp>
      <p:pic>
        <p:nvPicPr>
          <p:cNvPr id="9" name="Imagen 8">
            <a:extLst>
              <a:ext uri="{FF2B5EF4-FFF2-40B4-BE49-F238E27FC236}">
                <a16:creationId xmlns:a16="http://schemas.microsoft.com/office/drawing/2014/main" id="{D7C4ED07-679F-2ACE-D705-6CC23A04D32A}"/>
              </a:ext>
            </a:extLst>
          </p:cNvPr>
          <p:cNvPicPr>
            <a:picLocks noChangeAspect="1"/>
          </p:cNvPicPr>
          <p:nvPr/>
        </p:nvPicPr>
        <p:blipFill>
          <a:blip r:embed="rId4"/>
          <a:stretch>
            <a:fillRect/>
          </a:stretch>
        </p:blipFill>
        <p:spPr>
          <a:xfrm>
            <a:off x="1522562" y="4276186"/>
            <a:ext cx="2619375" cy="1400175"/>
          </a:xfrm>
          <a:prstGeom prst="rect">
            <a:avLst/>
          </a:prstGeom>
        </p:spPr>
      </p:pic>
    </p:spTree>
    <p:extLst>
      <p:ext uri="{BB962C8B-B14F-4D97-AF65-F5344CB8AC3E}">
        <p14:creationId xmlns:p14="http://schemas.microsoft.com/office/powerpoint/2010/main" val="3475190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9C6B6A-4D67-C189-69AB-562D17E7DFE5}"/>
              </a:ext>
            </a:extLst>
          </p:cNvPr>
          <p:cNvSpPr>
            <a:spLocks noGrp="1"/>
          </p:cNvSpPr>
          <p:nvPr>
            <p:ph type="title"/>
          </p:nvPr>
        </p:nvSpPr>
        <p:spPr/>
        <p:txBody>
          <a:bodyPr/>
          <a:lstStyle/>
          <a:p>
            <a:endParaRPr lang="es-CL" b="1" u="sng" dirty="0"/>
          </a:p>
        </p:txBody>
      </p:sp>
      <p:sp>
        <p:nvSpPr>
          <p:cNvPr id="3" name="Marcador de contenido 2">
            <a:extLst>
              <a:ext uri="{FF2B5EF4-FFF2-40B4-BE49-F238E27FC236}">
                <a16:creationId xmlns:a16="http://schemas.microsoft.com/office/drawing/2014/main" id="{69DA69E6-6CA6-2F66-51FC-A51D5D6D2EFE}"/>
              </a:ext>
            </a:extLst>
          </p:cNvPr>
          <p:cNvSpPr>
            <a:spLocks noGrp="1"/>
          </p:cNvSpPr>
          <p:nvPr>
            <p:ph idx="1"/>
          </p:nvPr>
        </p:nvSpPr>
        <p:spPr/>
        <p:txBody>
          <a:bodyPr/>
          <a:lstStyle/>
          <a:p>
            <a:r>
              <a:rPr lang="es-CL" b="1" dirty="0"/>
              <a:t>2. </a:t>
            </a:r>
            <a:r>
              <a:rPr lang="es-CL" b="1" u="sng" dirty="0"/>
              <a:t>Admiración</a:t>
            </a:r>
          </a:p>
          <a:p>
            <a:pPr marL="0" indent="0" algn="just">
              <a:buNone/>
            </a:pPr>
            <a:r>
              <a:rPr lang="es-MX" dirty="0"/>
              <a:t>La admiración es una emoción que las personas experimentamos cuando contemplamos con gran estima una situación ajena a nosotros, sintiendo placer por las cualidades positivas relacionadas con otra persona o escenario.</a:t>
            </a:r>
            <a:endParaRPr lang="es-CL" dirty="0"/>
          </a:p>
        </p:txBody>
      </p:sp>
      <p:pic>
        <p:nvPicPr>
          <p:cNvPr id="4" name="Imagen 3">
            <a:extLst>
              <a:ext uri="{FF2B5EF4-FFF2-40B4-BE49-F238E27FC236}">
                <a16:creationId xmlns:a16="http://schemas.microsoft.com/office/drawing/2014/main" id="{6DF4CBA2-52AE-17D6-B06C-1F4F7204ADC4}"/>
              </a:ext>
            </a:extLst>
          </p:cNvPr>
          <p:cNvPicPr>
            <a:picLocks noChangeAspect="1"/>
          </p:cNvPicPr>
          <p:nvPr/>
        </p:nvPicPr>
        <p:blipFill>
          <a:blip r:embed="rId2"/>
          <a:stretch>
            <a:fillRect/>
          </a:stretch>
        </p:blipFill>
        <p:spPr>
          <a:xfrm>
            <a:off x="963474" y="4307991"/>
            <a:ext cx="2181225" cy="1343025"/>
          </a:xfrm>
          <a:prstGeom prst="rect">
            <a:avLst/>
          </a:prstGeom>
        </p:spPr>
      </p:pic>
      <p:pic>
        <p:nvPicPr>
          <p:cNvPr id="5" name="Imagen 4">
            <a:extLst>
              <a:ext uri="{FF2B5EF4-FFF2-40B4-BE49-F238E27FC236}">
                <a16:creationId xmlns:a16="http://schemas.microsoft.com/office/drawing/2014/main" id="{25DA6D84-DB17-E692-4655-7A67471A200B}"/>
              </a:ext>
            </a:extLst>
          </p:cNvPr>
          <p:cNvPicPr>
            <a:picLocks noChangeAspect="1"/>
          </p:cNvPicPr>
          <p:nvPr/>
        </p:nvPicPr>
        <p:blipFill>
          <a:blip r:embed="rId3"/>
          <a:stretch>
            <a:fillRect/>
          </a:stretch>
        </p:blipFill>
        <p:spPr>
          <a:xfrm>
            <a:off x="4108588" y="4122253"/>
            <a:ext cx="2914650" cy="1714500"/>
          </a:xfrm>
          <a:prstGeom prst="rect">
            <a:avLst/>
          </a:prstGeom>
        </p:spPr>
      </p:pic>
      <p:pic>
        <p:nvPicPr>
          <p:cNvPr id="6" name="Imagen 5">
            <a:extLst>
              <a:ext uri="{FF2B5EF4-FFF2-40B4-BE49-F238E27FC236}">
                <a16:creationId xmlns:a16="http://schemas.microsoft.com/office/drawing/2014/main" id="{96B4EEB9-23E9-9588-E52E-872300E96283}"/>
              </a:ext>
            </a:extLst>
          </p:cNvPr>
          <p:cNvPicPr>
            <a:picLocks noChangeAspect="1"/>
          </p:cNvPicPr>
          <p:nvPr/>
        </p:nvPicPr>
        <p:blipFill>
          <a:blip r:embed="rId4"/>
          <a:stretch>
            <a:fillRect/>
          </a:stretch>
        </p:blipFill>
        <p:spPr>
          <a:xfrm>
            <a:off x="7916310" y="4122253"/>
            <a:ext cx="2438400" cy="1714500"/>
          </a:xfrm>
          <a:prstGeom prst="rect">
            <a:avLst/>
          </a:prstGeom>
        </p:spPr>
      </p:pic>
    </p:spTree>
    <p:extLst>
      <p:ext uri="{BB962C8B-B14F-4D97-AF65-F5344CB8AC3E}">
        <p14:creationId xmlns:p14="http://schemas.microsoft.com/office/powerpoint/2010/main" val="3806269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EEDF7C-E9C8-F769-F74B-72800838C0CA}"/>
              </a:ext>
            </a:extLst>
          </p:cNvPr>
          <p:cNvSpPr>
            <a:spLocks noGrp="1"/>
          </p:cNvSpPr>
          <p:nvPr>
            <p:ph type="title"/>
          </p:nvPr>
        </p:nvSpPr>
        <p:spPr/>
        <p:txBody>
          <a:bodyPr/>
          <a:lstStyle/>
          <a:p>
            <a:r>
              <a:rPr lang="es-CL" dirty="0"/>
              <a:t> </a:t>
            </a:r>
          </a:p>
        </p:txBody>
      </p:sp>
      <p:sp>
        <p:nvSpPr>
          <p:cNvPr id="3" name="Marcador de contenido 2">
            <a:extLst>
              <a:ext uri="{FF2B5EF4-FFF2-40B4-BE49-F238E27FC236}">
                <a16:creationId xmlns:a16="http://schemas.microsoft.com/office/drawing/2014/main" id="{7416D81E-D5F3-2D81-3CCD-4CA27F974551}"/>
              </a:ext>
            </a:extLst>
          </p:cNvPr>
          <p:cNvSpPr>
            <a:spLocks noGrp="1"/>
          </p:cNvSpPr>
          <p:nvPr>
            <p:ph idx="1"/>
          </p:nvPr>
        </p:nvSpPr>
        <p:spPr/>
        <p:txBody>
          <a:bodyPr/>
          <a:lstStyle/>
          <a:p>
            <a:r>
              <a:rPr lang="es-CL" dirty="0"/>
              <a:t>3. </a:t>
            </a:r>
            <a:r>
              <a:rPr lang="es-CL" b="1" u="sng" dirty="0"/>
              <a:t>Adoración</a:t>
            </a:r>
          </a:p>
          <a:p>
            <a:pPr marL="0" indent="0" algn="just">
              <a:buNone/>
            </a:pPr>
            <a:r>
              <a:rPr lang="es-MX" dirty="0"/>
              <a:t>La adoración es aquella situación en la que ensalzamos a otra persona u objeto hasta un nivel espiritual, expresando una actitud de culto ante ello. Podría considerarse como la admiración.</a:t>
            </a:r>
            <a:endParaRPr lang="es-CL" dirty="0"/>
          </a:p>
        </p:txBody>
      </p:sp>
      <p:pic>
        <p:nvPicPr>
          <p:cNvPr id="4" name="Imagen 3">
            <a:extLst>
              <a:ext uri="{FF2B5EF4-FFF2-40B4-BE49-F238E27FC236}">
                <a16:creationId xmlns:a16="http://schemas.microsoft.com/office/drawing/2014/main" id="{5C36D537-5799-FFD6-2EAE-818C939CAB4C}"/>
              </a:ext>
            </a:extLst>
          </p:cNvPr>
          <p:cNvPicPr>
            <a:picLocks noChangeAspect="1"/>
          </p:cNvPicPr>
          <p:nvPr/>
        </p:nvPicPr>
        <p:blipFill>
          <a:blip r:embed="rId2"/>
          <a:stretch>
            <a:fillRect/>
          </a:stretch>
        </p:blipFill>
        <p:spPr>
          <a:xfrm>
            <a:off x="1024948" y="3742893"/>
            <a:ext cx="1921452" cy="2183454"/>
          </a:xfrm>
          <a:prstGeom prst="rect">
            <a:avLst/>
          </a:prstGeom>
        </p:spPr>
      </p:pic>
      <p:pic>
        <p:nvPicPr>
          <p:cNvPr id="5" name="Imagen 4">
            <a:extLst>
              <a:ext uri="{FF2B5EF4-FFF2-40B4-BE49-F238E27FC236}">
                <a16:creationId xmlns:a16="http://schemas.microsoft.com/office/drawing/2014/main" id="{0278D4A2-2128-0AE4-FDA9-CDE800352E11}"/>
              </a:ext>
            </a:extLst>
          </p:cNvPr>
          <p:cNvPicPr>
            <a:picLocks noChangeAspect="1"/>
          </p:cNvPicPr>
          <p:nvPr/>
        </p:nvPicPr>
        <p:blipFill>
          <a:blip r:embed="rId3"/>
          <a:stretch>
            <a:fillRect/>
          </a:stretch>
        </p:blipFill>
        <p:spPr>
          <a:xfrm>
            <a:off x="3334356" y="4057589"/>
            <a:ext cx="3162300" cy="1724025"/>
          </a:xfrm>
          <a:prstGeom prst="rect">
            <a:avLst/>
          </a:prstGeom>
        </p:spPr>
      </p:pic>
      <p:pic>
        <p:nvPicPr>
          <p:cNvPr id="6" name="Imagen 5">
            <a:extLst>
              <a:ext uri="{FF2B5EF4-FFF2-40B4-BE49-F238E27FC236}">
                <a16:creationId xmlns:a16="http://schemas.microsoft.com/office/drawing/2014/main" id="{E84929DB-3DAE-E0B6-7912-C5409603952D}"/>
              </a:ext>
            </a:extLst>
          </p:cNvPr>
          <p:cNvPicPr>
            <a:picLocks noChangeAspect="1"/>
          </p:cNvPicPr>
          <p:nvPr/>
        </p:nvPicPr>
        <p:blipFill>
          <a:blip r:embed="rId4"/>
          <a:stretch>
            <a:fillRect/>
          </a:stretch>
        </p:blipFill>
        <p:spPr>
          <a:xfrm>
            <a:off x="6884612" y="4100975"/>
            <a:ext cx="2777346" cy="1724025"/>
          </a:xfrm>
          <a:prstGeom prst="rect">
            <a:avLst/>
          </a:prstGeom>
        </p:spPr>
      </p:pic>
    </p:spTree>
    <p:extLst>
      <p:ext uri="{BB962C8B-B14F-4D97-AF65-F5344CB8AC3E}">
        <p14:creationId xmlns:p14="http://schemas.microsoft.com/office/powerpoint/2010/main" val="3946491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62CF1D-1EF3-4EB9-BDA4-DBE3F3EA569C}"/>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C37D72C9-6ACB-F26A-31A9-18BED0EC32A9}"/>
              </a:ext>
            </a:extLst>
          </p:cNvPr>
          <p:cNvSpPr>
            <a:spLocks noGrp="1"/>
          </p:cNvSpPr>
          <p:nvPr>
            <p:ph idx="1"/>
          </p:nvPr>
        </p:nvSpPr>
        <p:spPr/>
        <p:txBody>
          <a:bodyPr/>
          <a:lstStyle/>
          <a:p>
            <a:r>
              <a:rPr lang="es-CL" b="1" u="sng" dirty="0"/>
              <a:t>4. Alegría</a:t>
            </a:r>
          </a:p>
          <a:p>
            <a:pPr marL="0" indent="0">
              <a:buNone/>
            </a:pPr>
            <a:r>
              <a:rPr lang="es-MX" dirty="0"/>
              <a:t>La alegría es una emoción de excitación que nos hace sentir vivos y equilibrados.</a:t>
            </a:r>
          </a:p>
          <a:p>
            <a:pPr marL="0" indent="0">
              <a:buNone/>
            </a:pPr>
            <a:endParaRPr lang="es-CL" dirty="0"/>
          </a:p>
        </p:txBody>
      </p:sp>
      <p:pic>
        <p:nvPicPr>
          <p:cNvPr id="4" name="Imagen 3">
            <a:extLst>
              <a:ext uri="{FF2B5EF4-FFF2-40B4-BE49-F238E27FC236}">
                <a16:creationId xmlns:a16="http://schemas.microsoft.com/office/drawing/2014/main" id="{09A2DAF5-35CB-D5AA-43F5-C1357FB28FAF}"/>
              </a:ext>
            </a:extLst>
          </p:cNvPr>
          <p:cNvPicPr>
            <a:picLocks noChangeAspect="1"/>
          </p:cNvPicPr>
          <p:nvPr/>
        </p:nvPicPr>
        <p:blipFill>
          <a:blip r:embed="rId2"/>
          <a:stretch>
            <a:fillRect/>
          </a:stretch>
        </p:blipFill>
        <p:spPr>
          <a:xfrm>
            <a:off x="838200" y="3429001"/>
            <a:ext cx="2238375" cy="2074652"/>
          </a:xfrm>
          <a:prstGeom prst="rect">
            <a:avLst/>
          </a:prstGeom>
        </p:spPr>
      </p:pic>
      <p:pic>
        <p:nvPicPr>
          <p:cNvPr id="5" name="Imagen 4">
            <a:extLst>
              <a:ext uri="{FF2B5EF4-FFF2-40B4-BE49-F238E27FC236}">
                <a16:creationId xmlns:a16="http://schemas.microsoft.com/office/drawing/2014/main" id="{6CCFD3EB-1442-714F-29B3-AFBD8894AB97}"/>
              </a:ext>
            </a:extLst>
          </p:cNvPr>
          <p:cNvPicPr>
            <a:picLocks noChangeAspect="1"/>
          </p:cNvPicPr>
          <p:nvPr/>
        </p:nvPicPr>
        <p:blipFill>
          <a:blip r:embed="rId3"/>
          <a:stretch>
            <a:fillRect/>
          </a:stretch>
        </p:blipFill>
        <p:spPr>
          <a:xfrm>
            <a:off x="3139188" y="3069212"/>
            <a:ext cx="2053913" cy="2068778"/>
          </a:xfrm>
          <a:prstGeom prst="rect">
            <a:avLst/>
          </a:prstGeom>
        </p:spPr>
      </p:pic>
      <p:pic>
        <p:nvPicPr>
          <p:cNvPr id="9" name="Imagen 8">
            <a:extLst>
              <a:ext uri="{FF2B5EF4-FFF2-40B4-BE49-F238E27FC236}">
                <a16:creationId xmlns:a16="http://schemas.microsoft.com/office/drawing/2014/main" id="{159BFFEF-6519-955D-1360-6F44E34947F2}"/>
              </a:ext>
            </a:extLst>
          </p:cNvPr>
          <p:cNvPicPr>
            <a:picLocks noChangeAspect="1"/>
          </p:cNvPicPr>
          <p:nvPr/>
        </p:nvPicPr>
        <p:blipFill>
          <a:blip r:embed="rId4"/>
          <a:stretch>
            <a:fillRect/>
          </a:stretch>
        </p:blipFill>
        <p:spPr>
          <a:xfrm>
            <a:off x="5193101" y="3408153"/>
            <a:ext cx="2181225" cy="2095500"/>
          </a:xfrm>
          <a:prstGeom prst="rect">
            <a:avLst/>
          </a:prstGeom>
        </p:spPr>
      </p:pic>
      <p:pic>
        <p:nvPicPr>
          <p:cNvPr id="10" name="Imagen 9">
            <a:extLst>
              <a:ext uri="{FF2B5EF4-FFF2-40B4-BE49-F238E27FC236}">
                <a16:creationId xmlns:a16="http://schemas.microsoft.com/office/drawing/2014/main" id="{F3154B4F-2404-8A98-4509-30703C6B8229}"/>
              </a:ext>
            </a:extLst>
          </p:cNvPr>
          <p:cNvPicPr>
            <a:picLocks noChangeAspect="1"/>
          </p:cNvPicPr>
          <p:nvPr/>
        </p:nvPicPr>
        <p:blipFill>
          <a:blip r:embed="rId5"/>
          <a:stretch>
            <a:fillRect/>
          </a:stretch>
        </p:blipFill>
        <p:spPr>
          <a:xfrm>
            <a:off x="7247014" y="3429000"/>
            <a:ext cx="2905125" cy="1571625"/>
          </a:xfrm>
          <a:prstGeom prst="rect">
            <a:avLst/>
          </a:prstGeom>
        </p:spPr>
      </p:pic>
    </p:spTree>
    <p:extLst>
      <p:ext uri="{BB962C8B-B14F-4D97-AF65-F5344CB8AC3E}">
        <p14:creationId xmlns:p14="http://schemas.microsoft.com/office/powerpoint/2010/main" val="3338188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403D9C-C643-5B6E-9176-CF1200547D20}"/>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7A69D1ED-5EAD-D6A9-ADA0-021784FB26F5}"/>
              </a:ext>
            </a:extLst>
          </p:cNvPr>
          <p:cNvSpPr>
            <a:spLocks noGrp="1"/>
          </p:cNvSpPr>
          <p:nvPr>
            <p:ph idx="1"/>
          </p:nvPr>
        </p:nvSpPr>
        <p:spPr/>
        <p:txBody>
          <a:bodyPr/>
          <a:lstStyle/>
          <a:p>
            <a:r>
              <a:rPr lang="es-CL" b="1" u="sng" dirty="0"/>
              <a:t>5. Amor</a:t>
            </a:r>
          </a:p>
          <a:p>
            <a:pPr marL="0" indent="0">
              <a:buNone/>
            </a:pPr>
            <a:r>
              <a:rPr lang="es-MX" dirty="0"/>
              <a:t>Una emoción a la que van ligados muchos otros sentimientos y que nos hace sentirnos conectados, con lo que nos produce un sentimiento profundo.</a:t>
            </a:r>
          </a:p>
          <a:p>
            <a:pPr marL="0" indent="0">
              <a:buNone/>
            </a:pPr>
            <a:endParaRPr lang="es-CL" dirty="0"/>
          </a:p>
        </p:txBody>
      </p:sp>
      <p:pic>
        <p:nvPicPr>
          <p:cNvPr id="4" name="Imagen 3">
            <a:extLst>
              <a:ext uri="{FF2B5EF4-FFF2-40B4-BE49-F238E27FC236}">
                <a16:creationId xmlns:a16="http://schemas.microsoft.com/office/drawing/2014/main" id="{F8165CDB-2B1C-0E67-CC90-28B2E2DDD407}"/>
              </a:ext>
            </a:extLst>
          </p:cNvPr>
          <p:cNvPicPr>
            <a:picLocks noChangeAspect="1"/>
          </p:cNvPicPr>
          <p:nvPr/>
        </p:nvPicPr>
        <p:blipFill>
          <a:blip r:embed="rId2"/>
          <a:stretch>
            <a:fillRect/>
          </a:stretch>
        </p:blipFill>
        <p:spPr>
          <a:xfrm>
            <a:off x="677335" y="3289091"/>
            <a:ext cx="1462016" cy="1660424"/>
          </a:xfrm>
          <a:prstGeom prst="rect">
            <a:avLst/>
          </a:prstGeom>
        </p:spPr>
      </p:pic>
      <p:pic>
        <p:nvPicPr>
          <p:cNvPr id="5" name="Imagen 4">
            <a:extLst>
              <a:ext uri="{FF2B5EF4-FFF2-40B4-BE49-F238E27FC236}">
                <a16:creationId xmlns:a16="http://schemas.microsoft.com/office/drawing/2014/main" id="{3BC40AF5-1413-7921-7F94-671D29EBEEE9}"/>
              </a:ext>
            </a:extLst>
          </p:cNvPr>
          <p:cNvPicPr>
            <a:picLocks noChangeAspect="1"/>
          </p:cNvPicPr>
          <p:nvPr/>
        </p:nvPicPr>
        <p:blipFill>
          <a:blip r:embed="rId3"/>
          <a:stretch>
            <a:fillRect/>
          </a:stretch>
        </p:blipFill>
        <p:spPr>
          <a:xfrm>
            <a:off x="2297445" y="3289091"/>
            <a:ext cx="1648959" cy="1660424"/>
          </a:xfrm>
          <a:prstGeom prst="rect">
            <a:avLst/>
          </a:prstGeom>
        </p:spPr>
      </p:pic>
      <p:pic>
        <p:nvPicPr>
          <p:cNvPr id="6" name="Imagen 5">
            <a:extLst>
              <a:ext uri="{FF2B5EF4-FFF2-40B4-BE49-F238E27FC236}">
                <a16:creationId xmlns:a16="http://schemas.microsoft.com/office/drawing/2014/main" id="{2DC1C9BC-507C-8E16-6CFA-A90466AC22C0}"/>
              </a:ext>
            </a:extLst>
          </p:cNvPr>
          <p:cNvPicPr>
            <a:picLocks noChangeAspect="1"/>
          </p:cNvPicPr>
          <p:nvPr/>
        </p:nvPicPr>
        <p:blipFill>
          <a:blip r:embed="rId4"/>
          <a:stretch>
            <a:fillRect/>
          </a:stretch>
        </p:blipFill>
        <p:spPr>
          <a:xfrm>
            <a:off x="4011283" y="3405650"/>
            <a:ext cx="1952355" cy="1390650"/>
          </a:xfrm>
          <a:prstGeom prst="rect">
            <a:avLst/>
          </a:prstGeom>
        </p:spPr>
      </p:pic>
      <p:pic>
        <p:nvPicPr>
          <p:cNvPr id="7" name="Imagen 6">
            <a:extLst>
              <a:ext uri="{FF2B5EF4-FFF2-40B4-BE49-F238E27FC236}">
                <a16:creationId xmlns:a16="http://schemas.microsoft.com/office/drawing/2014/main" id="{379DE56C-CDAE-85DD-C162-29E7EAC0E7E7}"/>
              </a:ext>
            </a:extLst>
          </p:cNvPr>
          <p:cNvPicPr>
            <a:picLocks noChangeAspect="1"/>
          </p:cNvPicPr>
          <p:nvPr/>
        </p:nvPicPr>
        <p:blipFill>
          <a:blip r:embed="rId5"/>
          <a:stretch>
            <a:fillRect/>
          </a:stretch>
        </p:blipFill>
        <p:spPr>
          <a:xfrm>
            <a:off x="5963639" y="3289090"/>
            <a:ext cx="1757004" cy="1621509"/>
          </a:xfrm>
          <a:prstGeom prst="rect">
            <a:avLst/>
          </a:prstGeom>
        </p:spPr>
      </p:pic>
      <p:pic>
        <p:nvPicPr>
          <p:cNvPr id="8" name="Imagen 7">
            <a:extLst>
              <a:ext uri="{FF2B5EF4-FFF2-40B4-BE49-F238E27FC236}">
                <a16:creationId xmlns:a16="http://schemas.microsoft.com/office/drawing/2014/main" id="{33127D60-409A-993C-889F-870F28CB483B}"/>
              </a:ext>
            </a:extLst>
          </p:cNvPr>
          <p:cNvPicPr>
            <a:picLocks noChangeAspect="1"/>
          </p:cNvPicPr>
          <p:nvPr/>
        </p:nvPicPr>
        <p:blipFill>
          <a:blip r:embed="rId6"/>
          <a:stretch>
            <a:fillRect/>
          </a:stretch>
        </p:blipFill>
        <p:spPr>
          <a:xfrm>
            <a:off x="7720643" y="3289090"/>
            <a:ext cx="1553359" cy="1564360"/>
          </a:xfrm>
          <a:prstGeom prst="rect">
            <a:avLst/>
          </a:prstGeom>
        </p:spPr>
      </p:pic>
      <p:pic>
        <p:nvPicPr>
          <p:cNvPr id="9" name="Imagen 8">
            <a:extLst>
              <a:ext uri="{FF2B5EF4-FFF2-40B4-BE49-F238E27FC236}">
                <a16:creationId xmlns:a16="http://schemas.microsoft.com/office/drawing/2014/main" id="{606159C6-6F57-B673-D3F4-F44BF60578B8}"/>
              </a:ext>
            </a:extLst>
          </p:cNvPr>
          <p:cNvPicPr>
            <a:picLocks noChangeAspect="1"/>
          </p:cNvPicPr>
          <p:nvPr/>
        </p:nvPicPr>
        <p:blipFill>
          <a:blip r:embed="rId7"/>
          <a:stretch>
            <a:fillRect/>
          </a:stretch>
        </p:blipFill>
        <p:spPr>
          <a:xfrm>
            <a:off x="677333" y="5020573"/>
            <a:ext cx="1876784" cy="1406472"/>
          </a:xfrm>
          <a:prstGeom prst="rect">
            <a:avLst/>
          </a:prstGeom>
        </p:spPr>
      </p:pic>
      <p:pic>
        <p:nvPicPr>
          <p:cNvPr id="10" name="Imagen 9">
            <a:extLst>
              <a:ext uri="{FF2B5EF4-FFF2-40B4-BE49-F238E27FC236}">
                <a16:creationId xmlns:a16="http://schemas.microsoft.com/office/drawing/2014/main" id="{43A9BB20-8B24-F66B-0A0B-DCEE046D1AC3}"/>
              </a:ext>
            </a:extLst>
          </p:cNvPr>
          <p:cNvPicPr>
            <a:picLocks noChangeAspect="1"/>
          </p:cNvPicPr>
          <p:nvPr/>
        </p:nvPicPr>
        <p:blipFill>
          <a:blip r:embed="rId8"/>
          <a:stretch>
            <a:fillRect/>
          </a:stretch>
        </p:blipFill>
        <p:spPr>
          <a:xfrm>
            <a:off x="2743560" y="5063693"/>
            <a:ext cx="1648959" cy="1320569"/>
          </a:xfrm>
          <a:prstGeom prst="rect">
            <a:avLst/>
          </a:prstGeom>
        </p:spPr>
      </p:pic>
      <p:pic>
        <p:nvPicPr>
          <p:cNvPr id="11" name="Imagen 10">
            <a:extLst>
              <a:ext uri="{FF2B5EF4-FFF2-40B4-BE49-F238E27FC236}">
                <a16:creationId xmlns:a16="http://schemas.microsoft.com/office/drawing/2014/main" id="{BF3C2CB1-3AA4-9144-C97D-40476C983A30}"/>
              </a:ext>
            </a:extLst>
          </p:cNvPr>
          <p:cNvPicPr>
            <a:picLocks noChangeAspect="1"/>
          </p:cNvPicPr>
          <p:nvPr/>
        </p:nvPicPr>
        <p:blipFill>
          <a:blip r:embed="rId9"/>
          <a:stretch>
            <a:fillRect/>
          </a:stretch>
        </p:blipFill>
        <p:spPr>
          <a:xfrm>
            <a:off x="4561509" y="5063694"/>
            <a:ext cx="1876784" cy="1363352"/>
          </a:xfrm>
          <a:prstGeom prst="rect">
            <a:avLst/>
          </a:prstGeom>
        </p:spPr>
      </p:pic>
      <p:pic>
        <p:nvPicPr>
          <p:cNvPr id="12" name="Imagen 11">
            <a:extLst>
              <a:ext uri="{FF2B5EF4-FFF2-40B4-BE49-F238E27FC236}">
                <a16:creationId xmlns:a16="http://schemas.microsoft.com/office/drawing/2014/main" id="{5FC8F01A-4604-CA0C-CBFE-1EB799C0F715}"/>
              </a:ext>
            </a:extLst>
          </p:cNvPr>
          <p:cNvPicPr>
            <a:picLocks noChangeAspect="1"/>
          </p:cNvPicPr>
          <p:nvPr/>
        </p:nvPicPr>
        <p:blipFill>
          <a:blip r:embed="rId10"/>
          <a:stretch>
            <a:fillRect/>
          </a:stretch>
        </p:blipFill>
        <p:spPr>
          <a:xfrm>
            <a:off x="6607283" y="5020573"/>
            <a:ext cx="2666719" cy="1406472"/>
          </a:xfrm>
          <a:prstGeom prst="rect">
            <a:avLst/>
          </a:prstGeom>
        </p:spPr>
      </p:pic>
    </p:spTree>
    <p:extLst>
      <p:ext uri="{BB962C8B-B14F-4D97-AF65-F5344CB8AC3E}">
        <p14:creationId xmlns:p14="http://schemas.microsoft.com/office/powerpoint/2010/main" val="4293640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6AFF6-5803-A0DC-CF09-4CC1D47DC9E9}"/>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6066B9AE-F9E4-E7EF-787B-D77ED2F4FE35}"/>
              </a:ext>
            </a:extLst>
          </p:cNvPr>
          <p:cNvSpPr>
            <a:spLocks noGrp="1"/>
          </p:cNvSpPr>
          <p:nvPr>
            <p:ph idx="1"/>
          </p:nvPr>
        </p:nvSpPr>
        <p:spPr/>
        <p:txBody>
          <a:bodyPr/>
          <a:lstStyle/>
          <a:p>
            <a:r>
              <a:rPr lang="es-CL" b="1" dirty="0"/>
              <a:t>6. </a:t>
            </a:r>
            <a:r>
              <a:rPr lang="es-CL" b="1" u="sng" dirty="0"/>
              <a:t>Ansia</a:t>
            </a:r>
          </a:p>
          <a:p>
            <a:pPr marL="0" indent="0">
              <a:buNone/>
            </a:pPr>
            <a:r>
              <a:rPr lang="es-MX" dirty="0"/>
              <a:t>Ansia es la emoción que nos lleva a sentir un impulso incontrolable. El no satisfacer esta necesidad nos genera intranquilidad, angustia e inquietud. </a:t>
            </a:r>
            <a:endParaRPr lang="es-CL" dirty="0"/>
          </a:p>
        </p:txBody>
      </p:sp>
      <p:pic>
        <p:nvPicPr>
          <p:cNvPr id="4" name="Imagen 3">
            <a:extLst>
              <a:ext uri="{FF2B5EF4-FFF2-40B4-BE49-F238E27FC236}">
                <a16:creationId xmlns:a16="http://schemas.microsoft.com/office/drawing/2014/main" id="{A71254BC-F3DB-8C0F-D49F-250DBF5084F7}"/>
              </a:ext>
            </a:extLst>
          </p:cNvPr>
          <p:cNvPicPr>
            <a:picLocks noChangeAspect="1"/>
          </p:cNvPicPr>
          <p:nvPr/>
        </p:nvPicPr>
        <p:blipFill>
          <a:blip r:embed="rId2"/>
          <a:stretch>
            <a:fillRect/>
          </a:stretch>
        </p:blipFill>
        <p:spPr>
          <a:xfrm>
            <a:off x="677334" y="3429000"/>
            <a:ext cx="1781355" cy="1781355"/>
          </a:xfrm>
          <a:prstGeom prst="rect">
            <a:avLst/>
          </a:prstGeom>
        </p:spPr>
      </p:pic>
      <p:pic>
        <p:nvPicPr>
          <p:cNvPr id="5" name="Imagen 4">
            <a:extLst>
              <a:ext uri="{FF2B5EF4-FFF2-40B4-BE49-F238E27FC236}">
                <a16:creationId xmlns:a16="http://schemas.microsoft.com/office/drawing/2014/main" id="{10F3B965-F77A-B2E9-B36C-A3F23934917B}"/>
              </a:ext>
            </a:extLst>
          </p:cNvPr>
          <p:cNvPicPr>
            <a:picLocks noChangeAspect="1"/>
          </p:cNvPicPr>
          <p:nvPr/>
        </p:nvPicPr>
        <p:blipFill>
          <a:blip r:embed="rId3"/>
          <a:stretch>
            <a:fillRect/>
          </a:stretch>
        </p:blipFill>
        <p:spPr>
          <a:xfrm>
            <a:off x="2647231" y="3524430"/>
            <a:ext cx="2036912" cy="1685925"/>
          </a:xfrm>
          <a:prstGeom prst="rect">
            <a:avLst/>
          </a:prstGeom>
        </p:spPr>
      </p:pic>
      <p:pic>
        <p:nvPicPr>
          <p:cNvPr id="6" name="Imagen 5">
            <a:extLst>
              <a:ext uri="{FF2B5EF4-FFF2-40B4-BE49-F238E27FC236}">
                <a16:creationId xmlns:a16="http://schemas.microsoft.com/office/drawing/2014/main" id="{5A670770-6A25-66E6-6467-11139C8AD840}"/>
              </a:ext>
            </a:extLst>
          </p:cNvPr>
          <p:cNvPicPr>
            <a:picLocks noChangeAspect="1"/>
          </p:cNvPicPr>
          <p:nvPr/>
        </p:nvPicPr>
        <p:blipFill>
          <a:blip r:embed="rId4"/>
          <a:stretch>
            <a:fillRect/>
          </a:stretch>
        </p:blipFill>
        <p:spPr>
          <a:xfrm>
            <a:off x="4872685" y="3567292"/>
            <a:ext cx="2036912" cy="1600200"/>
          </a:xfrm>
          <a:prstGeom prst="rect">
            <a:avLst/>
          </a:prstGeom>
        </p:spPr>
      </p:pic>
      <p:pic>
        <p:nvPicPr>
          <p:cNvPr id="7" name="Imagen 6">
            <a:extLst>
              <a:ext uri="{FF2B5EF4-FFF2-40B4-BE49-F238E27FC236}">
                <a16:creationId xmlns:a16="http://schemas.microsoft.com/office/drawing/2014/main" id="{BF53F1C4-3002-C2D0-7FAF-6AFEBEEE7E25}"/>
              </a:ext>
            </a:extLst>
          </p:cNvPr>
          <p:cNvPicPr>
            <a:picLocks noChangeAspect="1"/>
          </p:cNvPicPr>
          <p:nvPr/>
        </p:nvPicPr>
        <p:blipFill>
          <a:blip r:embed="rId5"/>
          <a:stretch>
            <a:fillRect/>
          </a:stretch>
        </p:blipFill>
        <p:spPr>
          <a:xfrm>
            <a:off x="7098139" y="3572145"/>
            <a:ext cx="2692842" cy="1600200"/>
          </a:xfrm>
          <a:prstGeom prst="rect">
            <a:avLst/>
          </a:prstGeom>
        </p:spPr>
      </p:pic>
    </p:spTree>
    <p:extLst>
      <p:ext uri="{BB962C8B-B14F-4D97-AF65-F5344CB8AC3E}">
        <p14:creationId xmlns:p14="http://schemas.microsoft.com/office/powerpoint/2010/main" val="1055427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02DB6D-E279-5A8B-21E3-59621A003240}"/>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A876A249-8B17-4A63-BD96-242DF988586C}"/>
              </a:ext>
            </a:extLst>
          </p:cNvPr>
          <p:cNvSpPr>
            <a:spLocks noGrp="1"/>
          </p:cNvSpPr>
          <p:nvPr>
            <p:ph idx="1"/>
          </p:nvPr>
        </p:nvSpPr>
        <p:spPr/>
        <p:txBody>
          <a:bodyPr/>
          <a:lstStyle/>
          <a:p>
            <a:r>
              <a:rPr lang="es-CL" dirty="0"/>
              <a:t>7. </a:t>
            </a:r>
            <a:r>
              <a:rPr lang="es-CL" b="1" u="sng" dirty="0"/>
              <a:t>Ansiedad</a:t>
            </a:r>
          </a:p>
          <a:p>
            <a:pPr marL="0" indent="0" algn="just">
              <a:buNone/>
            </a:pPr>
            <a:r>
              <a:rPr lang="es-MX" dirty="0"/>
              <a:t>La ansiedad es una emoción de inquietud extrema, caracterizada por una marcada excitación e inseguridad a ciertos estímulos que asociamos como negativos, a fobias, obsesiones, manías o incluso aparece sin que a priori haya una razón.</a:t>
            </a:r>
          </a:p>
          <a:p>
            <a:pPr marL="0" indent="0" algn="just">
              <a:buNone/>
            </a:pPr>
            <a:endParaRPr lang="es-CL" dirty="0"/>
          </a:p>
        </p:txBody>
      </p:sp>
      <p:pic>
        <p:nvPicPr>
          <p:cNvPr id="4" name="Imagen 3">
            <a:extLst>
              <a:ext uri="{FF2B5EF4-FFF2-40B4-BE49-F238E27FC236}">
                <a16:creationId xmlns:a16="http://schemas.microsoft.com/office/drawing/2014/main" id="{25262A4B-E7AD-5227-E555-E04102F4C37A}"/>
              </a:ext>
            </a:extLst>
          </p:cNvPr>
          <p:cNvPicPr>
            <a:picLocks noChangeAspect="1"/>
          </p:cNvPicPr>
          <p:nvPr/>
        </p:nvPicPr>
        <p:blipFill>
          <a:blip r:embed="rId2"/>
          <a:stretch>
            <a:fillRect/>
          </a:stretch>
        </p:blipFill>
        <p:spPr>
          <a:xfrm>
            <a:off x="677334" y="3822701"/>
            <a:ext cx="2066925" cy="2209800"/>
          </a:xfrm>
          <a:prstGeom prst="rect">
            <a:avLst/>
          </a:prstGeom>
        </p:spPr>
      </p:pic>
      <p:pic>
        <p:nvPicPr>
          <p:cNvPr id="5" name="Imagen 4">
            <a:extLst>
              <a:ext uri="{FF2B5EF4-FFF2-40B4-BE49-F238E27FC236}">
                <a16:creationId xmlns:a16="http://schemas.microsoft.com/office/drawing/2014/main" id="{672FD34E-1240-A748-01D1-3F8E72641B3D}"/>
              </a:ext>
            </a:extLst>
          </p:cNvPr>
          <p:cNvPicPr>
            <a:picLocks noChangeAspect="1"/>
          </p:cNvPicPr>
          <p:nvPr/>
        </p:nvPicPr>
        <p:blipFill>
          <a:blip r:embed="rId3"/>
          <a:stretch>
            <a:fillRect/>
          </a:stretch>
        </p:blipFill>
        <p:spPr>
          <a:xfrm>
            <a:off x="2897870" y="3822701"/>
            <a:ext cx="2038350" cy="2247900"/>
          </a:xfrm>
          <a:prstGeom prst="rect">
            <a:avLst/>
          </a:prstGeom>
        </p:spPr>
      </p:pic>
      <p:pic>
        <p:nvPicPr>
          <p:cNvPr id="6" name="Imagen 5">
            <a:extLst>
              <a:ext uri="{FF2B5EF4-FFF2-40B4-BE49-F238E27FC236}">
                <a16:creationId xmlns:a16="http://schemas.microsoft.com/office/drawing/2014/main" id="{C1976517-C387-CA88-2F23-DA51816B1BC4}"/>
              </a:ext>
            </a:extLst>
          </p:cNvPr>
          <p:cNvPicPr>
            <a:picLocks noChangeAspect="1"/>
          </p:cNvPicPr>
          <p:nvPr/>
        </p:nvPicPr>
        <p:blipFill>
          <a:blip r:embed="rId4"/>
          <a:stretch>
            <a:fillRect/>
          </a:stretch>
        </p:blipFill>
        <p:spPr>
          <a:xfrm>
            <a:off x="5095582" y="3822701"/>
            <a:ext cx="2280003" cy="2209800"/>
          </a:xfrm>
          <a:prstGeom prst="rect">
            <a:avLst/>
          </a:prstGeom>
        </p:spPr>
      </p:pic>
      <p:pic>
        <p:nvPicPr>
          <p:cNvPr id="7" name="Imagen 6">
            <a:extLst>
              <a:ext uri="{FF2B5EF4-FFF2-40B4-BE49-F238E27FC236}">
                <a16:creationId xmlns:a16="http://schemas.microsoft.com/office/drawing/2014/main" id="{2CCBB003-1E77-2831-50C1-FFFABAF6ECDA}"/>
              </a:ext>
            </a:extLst>
          </p:cNvPr>
          <p:cNvPicPr>
            <a:picLocks noChangeAspect="1"/>
          </p:cNvPicPr>
          <p:nvPr/>
        </p:nvPicPr>
        <p:blipFill>
          <a:blip r:embed="rId5"/>
          <a:stretch>
            <a:fillRect/>
          </a:stretch>
        </p:blipFill>
        <p:spPr>
          <a:xfrm>
            <a:off x="7513831" y="3835641"/>
            <a:ext cx="2423800" cy="2205721"/>
          </a:xfrm>
          <a:prstGeom prst="rect">
            <a:avLst/>
          </a:prstGeom>
        </p:spPr>
      </p:pic>
    </p:spTree>
    <p:extLst>
      <p:ext uri="{BB962C8B-B14F-4D97-AF65-F5344CB8AC3E}">
        <p14:creationId xmlns:p14="http://schemas.microsoft.com/office/powerpoint/2010/main" val="2732909774"/>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661</TotalTime>
  <Words>1358</Words>
  <Application>Microsoft Office PowerPoint</Application>
  <PresentationFormat>Panorámica</PresentationFormat>
  <Paragraphs>81</Paragraphs>
  <Slides>32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32</vt:i4>
      </vt:variant>
    </vt:vector>
  </HeadingPairs>
  <TitlesOfParts>
    <vt:vector size="36" baseType="lpstr">
      <vt:lpstr>Arial</vt:lpstr>
      <vt:lpstr>Trebuchet MS</vt:lpstr>
      <vt:lpstr>Wingdings 3</vt:lpstr>
      <vt:lpstr>Faceta</vt:lpstr>
      <vt:lpstr> </vt:lpstr>
      <vt:lpstr>Las Emociones </vt:lpstr>
      <vt:lpstr>A continuación, veremos el listado de estas 27 emociones y explicaremos sus características.</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ORACAPACITA </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Autocuidado Emocional</dc:title>
  <dc:creator>I. A</dc:creator>
  <cp:lastModifiedBy>Ingrid Araya Arancibia</cp:lastModifiedBy>
  <cp:revision>13</cp:revision>
  <dcterms:created xsi:type="dcterms:W3CDTF">2023-09-12T19:22:30Z</dcterms:created>
  <dcterms:modified xsi:type="dcterms:W3CDTF">2023-09-16T00:49:25Z</dcterms:modified>
</cp:coreProperties>
</file>